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  <p:sldId id="260" r:id="rId5"/>
    <p:sldId id="259" r:id="rId6"/>
    <p:sldId id="262" r:id="rId7"/>
    <p:sldId id="264" r:id="rId8"/>
    <p:sldId id="265" r:id="rId9"/>
    <p:sldId id="263" r:id="rId10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915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6AFE6E-B44F-4F5A-B928-3BBF37E5AB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F46A5E5-6B79-499E-BC4E-F06F5295A6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1B1206C-B864-4908-9AD5-DF337E5BD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B55E3-BE28-47F4-B782-B96097784196}" type="datetimeFigureOut">
              <a:rPr kumimoji="1" lang="ja-JP" altLang="en-US" smtClean="0"/>
              <a:t>2021/5/28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5009EFF-19B3-4B34-8F2F-94624D131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B47C339-6ACA-4ACD-B11F-B5743A039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A93C-CD27-48AD-930C-2915CF9B65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3465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46A364-48CF-4C52-81E6-5E9242ED1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7E6FDD6-6B25-4C1F-942A-DA811F3E4A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4E691B2-5B3C-40B8-BF71-4AA377977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B55E3-BE28-47F4-B782-B96097784196}" type="datetimeFigureOut">
              <a:rPr kumimoji="1" lang="ja-JP" altLang="en-US" smtClean="0"/>
              <a:t>2021/5/28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0988BEC-EF77-4928-8692-C77A523D1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71909D7-304E-4EBE-8D01-D3BBF8F31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A93C-CD27-48AD-930C-2915CF9B65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1292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E6D1584-87C7-4F2C-AB1A-4C1F0D0945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CBE0E3E-DFB4-43E2-A74F-40F17F36FA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03A68B7-91BC-4765-AA4F-465735359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B55E3-BE28-47F4-B782-B96097784196}" type="datetimeFigureOut">
              <a:rPr kumimoji="1" lang="ja-JP" altLang="en-US" smtClean="0"/>
              <a:t>2021/5/28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C454497-79F1-42F0-AF58-D75A97801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51C66E-F496-4B1A-8D27-0B41B8CC6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A93C-CD27-48AD-930C-2915CF9B65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6717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2B3B8ED-D11E-4475-B84F-4940A462D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960900A-D186-4718-B702-622AA542BE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FA86D2C-87FA-45DB-A8D2-59EDDCACD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B55E3-BE28-47F4-B782-B96097784196}" type="datetimeFigureOut">
              <a:rPr kumimoji="1" lang="ja-JP" altLang="en-US" smtClean="0"/>
              <a:t>2021/5/28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9CDC1FF-20ED-4C8D-99D0-9A209E4BC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6A645AC-6712-42BA-9600-73284B0F2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A93C-CD27-48AD-930C-2915CF9B65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8629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FFC89F-7414-4A36-889F-5B908DE98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0B778F0-4B98-4544-8C61-04A44FFE6E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94132F4-7243-42E2-9C23-74F3DFCDD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B55E3-BE28-47F4-B782-B96097784196}" type="datetimeFigureOut">
              <a:rPr kumimoji="1" lang="ja-JP" altLang="en-US" smtClean="0"/>
              <a:t>2021/5/28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C7FBF3C-C08C-465E-8534-FE577094E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9433365-E89C-4C91-80A5-DFCFF7787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A93C-CD27-48AD-930C-2915CF9B65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8686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F35BF94-2D57-43E3-8A89-E2A1124B7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9394456-8C27-4F37-BD83-79521EA125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75EE2A0-CE6F-488F-BEA9-12A8F1C774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3E144DF-2A8D-4239-B1AB-88857B272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B55E3-BE28-47F4-B782-B96097784196}" type="datetimeFigureOut">
              <a:rPr kumimoji="1" lang="ja-JP" altLang="en-US" smtClean="0"/>
              <a:t>2021/5/28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F41793F-16E9-47EF-88CC-73DDA92A3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FFDF0CA-46FD-46FA-B903-8D9757E53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A93C-CD27-48AD-930C-2915CF9B65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4560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BCAC2B-7F6B-463C-A12F-909BFBFD1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1226EC4-ABD5-4432-9F72-A5A1FDCB7A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4B21B8B-E349-4CCC-AB34-E8AE3BE27D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1116B77-E756-47AE-AA4E-7B78A28871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707121D-F21E-47FF-B6F3-27A0AEB9FA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9071CFD-BD98-474D-88DF-7C3561CD9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B55E3-BE28-47F4-B782-B96097784196}" type="datetimeFigureOut">
              <a:rPr kumimoji="1" lang="ja-JP" altLang="en-US" smtClean="0"/>
              <a:t>2021/5/28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BFF6777-C841-4B21-A490-44FEFFF63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FCD7362-FD84-4A5C-AC8D-F3BFBAFB8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A93C-CD27-48AD-930C-2915CF9B65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8070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A9B477-B751-4429-AAB2-442AAA802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4BD622C-1F09-4CDF-BD30-72524CF6A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B55E3-BE28-47F4-B782-B96097784196}" type="datetimeFigureOut">
              <a:rPr kumimoji="1" lang="ja-JP" altLang="en-US" smtClean="0"/>
              <a:t>2021/5/28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532900C-4532-41AA-A3C7-6A4E4C698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4ABC1E6-DAE9-45E3-9595-7FC31C72A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A93C-CD27-48AD-930C-2915CF9B65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7977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66938C6-824C-49FD-A92C-39B3E4ABF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B55E3-BE28-47F4-B782-B96097784196}" type="datetimeFigureOut">
              <a:rPr kumimoji="1" lang="ja-JP" altLang="en-US" smtClean="0"/>
              <a:t>2021/5/28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CD82AD9-4FB8-4A2A-9642-B84A54E44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4C808A3-46F9-484A-A581-9170228A6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A93C-CD27-48AD-930C-2915CF9B65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1342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A34179B-31AE-451F-AA0A-F1C38B7CA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2389FD8-2415-4031-8E21-4112581DA1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57D6735-D640-4F5A-B242-1557602561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6FB1707-909B-4162-A94E-01F151CA9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B55E3-BE28-47F4-B782-B96097784196}" type="datetimeFigureOut">
              <a:rPr kumimoji="1" lang="ja-JP" altLang="en-US" smtClean="0"/>
              <a:t>2021/5/28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C589C3E-E89B-4BB9-8F03-4D1B08CE4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6F96EA4-0268-40E9-BBAC-0422B8FE6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A93C-CD27-48AD-930C-2915CF9B65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6233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23652C-BCC4-49C9-AABB-E2CA5923F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5FEF4D9-9204-4E5B-9737-0590ABEA7A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775F8A2-CCD8-47A1-968D-F704A2DF9A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5E0B637-3667-4714-B5D9-7280D91A4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B55E3-BE28-47F4-B782-B96097784196}" type="datetimeFigureOut">
              <a:rPr kumimoji="1" lang="ja-JP" altLang="en-US" smtClean="0"/>
              <a:t>2021/5/28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67CB1EA-FADD-4145-A69F-B5BFAEED9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E0F4269-8C82-4C29-B1D5-2C1F18DE6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A93C-CD27-48AD-930C-2915CF9B65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0765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B6D289B-BD39-407E-8D01-AFC671854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06F9098-D738-4938-884E-213CAF074C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C5A3AC1-FE28-4DA1-8F57-9F0159C028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B55E3-BE28-47F4-B782-B96097784196}" type="datetimeFigureOut">
              <a:rPr kumimoji="1" lang="ja-JP" altLang="en-US" smtClean="0"/>
              <a:t>2021/5/28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D56565E-5406-4971-AC17-8A4926D3D5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3437D2A-9EE5-4BDA-9F8E-6586B2A543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9A93C-CD27-48AD-930C-2915CF9B65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9377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D2EFA5-94A6-4AD6-8109-18774D8044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31166" y="923580"/>
            <a:ext cx="9144000" cy="2387600"/>
          </a:xfrm>
        </p:spPr>
        <p:txBody>
          <a:bodyPr>
            <a:normAutofit/>
          </a:bodyPr>
          <a:lstStyle/>
          <a:p>
            <a:r>
              <a:rPr kumimoji="1" lang="en-US" altLang="ja-JP" sz="9600" dirty="0">
                <a:latin typeface="Comic Sans MS" panose="030F0702030302020204" pitchFamily="66" charset="0"/>
              </a:rPr>
              <a:t>Tongue Twister</a:t>
            </a:r>
            <a:endParaRPr kumimoji="1" lang="ja-JP" altLang="en-US" sz="9600" dirty="0">
              <a:latin typeface="Comic Sans MS" panose="030F0702030302020204" pitchFamily="66" charset="0"/>
            </a:endParaRPr>
          </a:p>
        </p:txBody>
      </p:sp>
      <p:pic>
        <p:nvPicPr>
          <p:cNvPr id="3074" name="Picture 2" descr="English Tongue Twisters | Teaching English Games Blog">
            <a:extLst>
              <a:ext uri="{FF2B5EF4-FFF2-40B4-BE49-F238E27FC236}">
                <a16:creationId xmlns:a16="http://schemas.microsoft.com/office/drawing/2014/main" id="{EC29BD07-0474-4307-964D-D81380AD10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991" y="3114260"/>
            <a:ext cx="3032192" cy="3517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8598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D2EFA5-94A6-4AD6-8109-18774D8044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31166" y="923580"/>
            <a:ext cx="9144000" cy="2387600"/>
          </a:xfrm>
        </p:spPr>
        <p:txBody>
          <a:bodyPr>
            <a:normAutofit/>
          </a:bodyPr>
          <a:lstStyle/>
          <a:p>
            <a:r>
              <a:rPr kumimoji="1" lang="en-US" altLang="ja-JP" sz="9600" dirty="0">
                <a:latin typeface="Comic Sans MS" panose="030F0702030302020204" pitchFamily="66" charset="0"/>
              </a:rPr>
              <a:t>Tongue Twister</a:t>
            </a:r>
            <a:endParaRPr kumimoji="1" lang="ja-JP" altLang="en-US" sz="9600" dirty="0">
              <a:latin typeface="Comic Sans MS" panose="030F0702030302020204" pitchFamily="66" charset="0"/>
            </a:endParaRPr>
          </a:p>
        </p:txBody>
      </p:sp>
      <p:pic>
        <p:nvPicPr>
          <p:cNvPr id="3074" name="Picture 2" descr="English Tongue Twisters | Teaching English Games Blog">
            <a:extLst>
              <a:ext uri="{FF2B5EF4-FFF2-40B4-BE49-F238E27FC236}">
                <a16:creationId xmlns:a16="http://schemas.microsoft.com/office/drawing/2014/main" id="{EC29BD07-0474-4307-964D-D81380AD10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991" y="3114260"/>
            <a:ext cx="3032192" cy="3517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C25087D-7E25-4C08-8EDA-53358023A8C9}"/>
              </a:ext>
            </a:extLst>
          </p:cNvPr>
          <p:cNvSpPr txBox="1"/>
          <p:nvPr/>
        </p:nvSpPr>
        <p:spPr>
          <a:xfrm>
            <a:off x="5977836" y="4042075"/>
            <a:ext cx="29419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早口言葉</a:t>
            </a:r>
            <a:endParaRPr kumimoji="1" lang="ja-JP" altLang="en-US" sz="48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7683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CA89153-C50E-452B-983C-B8DC3EBF33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853" y="318052"/>
            <a:ext cx="10730948" cy="622852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kumimoji="1" lang="en-US" altLang="ja-JP" sz="8800" dirty="0">
                <a:latin typeface="Comic Sans MS" panose="030F0702030302020204" pitchFamily="66" charset="0"/>
              </a:rPr>
              <a:t>Can you can a can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kumimoji="1" lang="en-US" altLang="ja-JP" sz="8800" dirty="0">
                <a:latin typeface="Comic Sans MS" panose="030F0702030302020204" pitchFamily="66" charset="0"/>
              </a:rPr>
              <a:t>as a canner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kumimoji="1" lang="en-US" altLang="ja-JP" sz="8800" dirty="0">
                <a:latin typeface="Comic Sans MS" panose="030F0702030302020204" pitchFamily="66" charset="0"/>
              </a:rPr>
              <a:t>can </a:t>
            </a:r>
            <a:r>
              <a:rPr kumimoji="1" lang="en-US" altLang="ja-JP" sz="8800" dirty="0" err="1">
                <a:latin typeface="Comic Sans MS" panose="030F0702030302020204" pitchFamily="66" charset="0"/>
              </a:rPr>
              <a:t>can</a:t>
            </a:r>
            <a:r>
              <a:rPr kumimoji="1" lang="en-US" altLang="ja-JP" sz="8800" dirty="0">
                <a:latin typeface="Comic Sans MS" panose="030F0702030302020204" pitchFamily="66" charset="0"/>
              </a:rPr>
              <a:t> a can.</a:t>
            </a:r>
            <a:endParaRPr kumimoji="1" lang="ja-JP" altLang="en-US" sz="8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5839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D57AA7-F8FB-4957-970A-07E77ED2E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D972956-B756-4820-83A6-AF72149F4E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2050" name="Picture 2" descr="The truth of canned food - Jutai Foods Group">
            <a:extLst>
              <a:ext uri="{FF2B5EF4-FFF2-40B4-BE49-F238E27FC236}">
                <a16:creationId xmlns:a16="http://schemas.microsoft.com/office/drawing/2014/main" id="{B2C33DAF-E519-4EB2-998D-4305E3F07B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400"/>
            <a:ext cx="10515600" cy="685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1038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B8B3A9-DF55-4D7F-BB98-0E83EB940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58AB665-2862-4BE3-AFE6-D0A8B34088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1026" name="Picture 2" descr="Crab Meat Supplier, Crab Canning Factory, Crab Farming, Crab Meat From  Indonesia, Wholesale Crab: Crab Canning Factory">
            <a:extLst>
              <a:ext uri="{FF2B5EF4-FFF2-40B4-BE49-F238E27FC236}">
                <a16:creationId xmlns:a16="http://schemas.microsoft.com/office/drawing/2014/main" id="{EE298AFE-9BD6-46A7-97BC-864030CDFF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010" y="0"/>
            <a:ext cx="1028198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5279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CA89153-C50E-452B-983C-B8DC3EBF33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853" y="318052"/>
            <a:ext cx="10730948" cy="622852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kumimoji="1" lang="en-US" altLang="ja-JP" sz="8800" u="sng" dirty="0">
                <a:latin typeface="Comic Sans MS" panose="030F0702030302020204" pitchFamily="66" charset="0"/>
              </a:rPr>
              <a:t>Can</a:t>
            </a:r>
            <a:r>
              <a:rPr kumimoji="1" lang="en-US" altLang="ja-JP" sz="8800" dirty="0">
                <a:latin typeface="Comic Sans MS" panose="030F0702030302020204" pitchFamily="66" charset="0"/>
              </a:rPr>
              <a:t> you </a:t>
            </a:r>
            <a:r>
              <a:rPr lang="en-US" altLang="ja-JP" sz="8800" dirty="0">
                <a:solidFill>
                  <a:srgbClr val="0070C0"/>
                </a:solidFill>
                <a:latin typeface="Comic Sans MS" panose="030F0702030302020204" pitchFamily="66" charset="0"/>
              </a:rPr>
              <a:t>can</a:t>
            </a:r>
            <a:r>
              <a:rPr kumimoji="1" lang="en-US" altLang="ja-JP" sz="8800" dirty="0">
                <a:latin typeface="Comic Sans MS" panose="030F0702030302020204" pitchFamily="66" charset="0"/>
              </a:rPr>
              <a:t> a </a:t>
            </a:r>
            <a:r>
              <a:rPr kumimoji="1" lang="en-US" altLang="ja-JP" sz="8800" dirty="0">
                <a:solidFill>
                  <a:srgbClr val="FF7915"/>
                </a:solidFill>
                <a:latin typeface="Comic Sans MS" panose="030F0702030302020204" pitchFamily="66" charset="0"/>
              </a:rPr>
              <a:t>can</a:t>
            </a:r>
            <a:r>
              <a:rPr kumimoji="1" lang="en-US" altLang="ja-JP" sz="8800" dirty="0">
                <a:latin typeface="Comic Sans MS" panose="030F0702030302020204" pitchFamily="66" charset="0"/>
              </a:rPr>
              <a:t>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kumimoji="1" lang="en-US" altLang="ja-JP" sz="8800" dirty="0">
                <a:latin typeface="Comic Sans MS" panose="030F0702030302020204" pitchFamily="66" charset="0"/>
              </a:rPr>
              <a:t>as a </a:t>
            </a:r>
            <a:r>
              <a:rPr kumimoji="1" lang="en-US" altLang="ja-JP" sz="8800" dirty="0">
                <a:solidFill>
                  <a:srgbClr val="FF33CC"/>
                </a:solidFill>
                <a:latin typeface="Comic Sans MS" panose="030F0702030302020204" pitchFamily="66" charset="0"/>
              </a:rPr>
              <a:t>canner</a:t>
            </a:r>
            <a:r>
              <a:rPr kumimoji="1" lang="en-US" altLang="ja-JP" sz="8800" dirty="0">
                <a:latin typeface="Comic Sans MS" panose="030F0702030302020204" pitchFamily="66" charset="0"/>
              </a:rPr>
              <a:t>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kumimoji="1" lang="en-US" altLang="ja-JP" sz="8800" u="sng" dirty="0">
                <a:latin typeface="Comic Sans MS" panose="030F0702030302020204" pitchFamily="66" charset="0"/>
              </a:rPr>
              <a:t>can</a:t>
            </a:r>
            <a:r>
              <a:rPr kumimoji="1" lang="en-US" altLang="ja-JP" sz="8800" dirty="0">
                <a:latin typeface="Comic Sans MS" panose="030F0702030302020204" pitchFamily="66" charset="0"/>
              </a:rPr>
              <a:t> </a:t>
            </a:r>
            <a:r>
              <a:rPr kumimoji="1" lang="en-US" altLang="ja-JP" sz="8800" dirty="0" err="1">
                <a:solidFill>
                  <a:srgbClr val="0070C0"/>
                </a:solidFill>
                <a:latin typeface="Comic Sans MS" panose="030F0702030302020204" pitchFamily="66" charset="0"/>
              </a:rPr>
              <a:t>can</a:t>
            </a:r>
            <a:r>
              <a:rPr kumimoji="1" lang="en-US" altLang="ja-JP" sz="8800" dirty="0">
                <a:latin typeface="Comic Sans MS" panose="030F0702030302020204" pitchFamily="66" charset="0"/>
              </a:rPr>
              <a:t> a </a:t>
            </a:r>
            <a:r>
              <a:rPr kumimoji="1" lang="en-US" altLang="ja-JP" sz="8800" dirty="0">
                <a:solidFill>
                  <a:srgbClr val="FF7915"/>
                </a:solidFill>
                <a:latin typeface="Comic Sans MS" panose="030F0702030302020204" pitchFamily="66" charset="0"/>
              </a:rPr>
              <a:t>can</a:t>
            </a:r>
            <a:r>
              <a:rPr kumimoji="1" lang="en-US" altLang="ja-JP" sz="8800" dirty="0">
                <a:latin typeface="Comic Sans MS" panose="030F0702030302020204" pitchFamily="66" charset="0"/>
              </a:rPr>
              <a:t>.</a:t>
            </a:r>
            <a:endParaRPr kumimoji="1" lang="ja-JP" altLang="en-US" sz="8800" dirty="0">
              <a:latin typeface="Comic Sans MS" panose="030F0702030302020204" pitchFamily="66" charset="0"/>
            </a:endParaRPr>
          </a:p>
        </p:txBody>
      </p:sp>
      <p:pic>
        <p:nvPicPr>
          <p:cNvPr id="1028" name="Picture 4" descr="Bold Black Stick Figure transparent PNG - StickPNG">
            <a:extLst>
              <a:ext uri="{FF2B5EF4-FFF2-40B4-BE49-F238E27FC236}">
                <a16:creationId xmlns:a16="http://schemas.microsoft.com/office/drawing/2014/main" id="{8FA1C8CE-7016-40C7-AA07-D43650B42E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8425" y="2531164"/>
            <a:ext cx="1003854" cy="801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Used Tin Cans Cartoon Vector Illustration Stock Vector (Royalty Free)  1145390189">
            <a:extLst>
              <a:ext uri="{FF2B5EF4-FFF2-40B4-BE49-F238E27FC236}">
                <a16:creationId xmlns:a16="http://schemas.microsoft.com/office/drawing/2014/main" id="{A6AEEE72-A3D5-4B40-A2D2-ADDF9B67D20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09"/>
          <a:stretch/>
        </p:blipFill>
        <p:spPr bwMode="auto">
          <a:xfrm>
            <a:off x="9130747" y="82936"/>
            <a:ext cx="1133060" cy="1116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Used Tin Cans Cartoon Vector Illustration Stock Vector (Royalty Free)  1145390189">
            <a:extLst>
              <a:ext uri="{FF2B5EF4-FFF2-40B4-BE49-F238E27FC236}">
                <a16:creationId xmlns:a16="http://schemas.microsoft.com/office/drawing/2014/main" id="{45A0E337-6507-4665-96FB-296F961C642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09"/>
          <a:stretch/>
        </p:blipFill>
        <p:spPr bwMode="auto">
          <a:xfrm>
            <a:off x="7904921" y="4409771"/>
            <a:ext cx="1133060" cy="1116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Used Tin Cans Cartoon Vector Illustration Stock Vector (Royalty Free)  1145390189">
            <a:extLst>
              <a:ext uri="{FF2B5EF4-FFF2-40B4-BE49-F238E27FC236}">
                <a16:creationId xmlns:a16="http://schemas.microsoft.com/office/drawing/2014/main" id="{99B3FFA6-6759-44B4-BD3F-4B3113CE7AC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09"/>
          <a:stretch/>
        </p:blipFill>
        <p:spPr bwMode="auto">
          <a:xfrm>
            <a:off x="6788425" y="554732"/>
            <a:ext cx="556592" cy="548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Used Tin Cans Cartoon Vector Illustration Stock Vector (Royalty Free)  1145390189">
            <a:extLst>
              <a:ext uri="{FF2B5EF4-FFF2-40B4-BE49-F238E27FC236}">
                <a16:creationId xmlns:a16="http://schemas.microsoft.com/office/drawing/2014/main" id="{4224B623-2AEE-4176-A5E9-60B12E0379D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09"/>
          <a:stretch/>
        </p:blipFill>
        <p:spPr bwMode="auto">
          <a:xfrm>
            <a:off x="5527812" y="4922253"/>
            <a:ext cx="556592" cy="548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Free Black Hand Cliparts, Download Free Black Hand Cliparts png images,  Free ClipArts on Clipart Library">
            <a:extLst>
              <a:ext uri="{FF2B5EF4-FFF2-40B4-BE49-F238E27FC236}">
                <a16:creationId xmlns:a16="http://schemas.microsoft.com/office/drawing/2014/main" id="{9539EF64-E451-428D-B127-12E5197D53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73765" flipH="1">
            <a:off x="4696455" y="4813591"/>
            <a:ext cx="778566" cy="628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Free Black Hand Cliparts, Download Free Black Hand Cliparts png images,  Free ClipArts on Clipart Library">
            <a:extLst>
              <a:ext uri="{FF2B5EF4-FFF2-40B4-BE49-F238E27FC236}">
                <a16:creationId xmlns:a16="http://schemas.microsoft.com/office/drawing/2014/main" id="{E6664A39-2726-4A86-8547-191C675167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73765" flipH="1">
            <a:off x="5946192" y="486756"/>
            <a:ext cx="778566" cy="628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8890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B8B3A9-DF55-4D7F-BB98-0E83EB940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58AB665-2862-4BE3-AFE6-D0A8B34088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1026" name="Picture 2" descr="Crab Meat Supplier, Crab Canning Factory, Crab Farming, Crab Meat From  Indonesia, Wholesale Crab: Crab Canning Factory">
            <a:extLst>
              <a:ext uri="{FF2B5EF4-FFF2-40B4-BE49-F238E27FC236}">
                <a16:creationId xmlns:a16="http://schemas.microsoft.com/office/drawing/2014/main" id="{EE298AFE-9BD6-46A7-97BC-864030CDFF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010" y="0"/>
            <a:ext cx="1028198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楕円 3">
            <a:extLst>
              <a:ext uri="{FF2B5EF4-FFF2-40B4-BE49-F238E27FC236}">
                <a16:creationId xmlns:a16="http://schemas.microsoft.com/office/drawing/2014/main" id="{1BB70710-24A0-4F0D-B446-7AC65D75122C}"/>
              </a:ext>
            </a:extLst>
          </p:cNvPr>
          <p:cNvSpPr/>
          <p:nvPr/>
        </p:nvSpPr>
        <p:spPr>
          <a:xfrm>
            <a:off x="6268278" y="5124279"/>
            <a:ext cx="1083365" cy="1141550"/>
          </a:xfrm>
          <a:prstGeom prst="ellipse">
            <a:avLst/>
          </a:prstGeom>
          <a:noFill/>
          <a:ln w="114300">
            <a:solidFill>
              <a:srgbClr val="FF79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楕円 5">
            <a:extLst>
              <a:ext uri="{FF2B5EF4-FFF2-40B4-BE49-F238E27FC236}">
                <a16:creationId xmlns:a16="http://schemas.microsoft.com/office/drawing/2014/main" id="{048EFDCA-D1A8-4358-A4C3-3A0ED6BCFA8D}"/>
              </a:ext>
            </a:extLst>
          </p:cNvPr>
          <p:cNvSpPr/>
          <p:nvPr/>
        </p:nvSpPr>
        <p:spPr>
          <a:xfrm>
            <a:off x="7507357" y="629479"/>
            <a:ext cx="2902226" cy="4745728"/>
          </a:xfrm>
          <a:prstGeom prst="ellipse">
            <a:avLst/>
          </a:prstGeom>
          <a:noFill/>
          <a:ln w="114300"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id="{96571303-9F21-4A9F-AF88-0E64ADAAE3B3}"/>
              </a:ext>
            </a:extLst>
          </p:cNvPr>
          <p:cNvSpPr/>
          <p:nvPr/>
        </p:nvSpPr>
        <p:spPr>
          <a:xfrm>
            <a:off x="5963477" y="4572001"/>
            <a:ext cx="2531165" cy="1920874"/>
          </a:xfrm>
          <a:prstGeom prst="ellipse">
            <a:avLst/>
          </a:prstGeom>
          <a:noFill/>
          <a:ln w="1143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2559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46B583D-2135-4EA8-A946-59EC8551EF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6191"/>
            <a:ext cx="10515600" cy="501077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kumimoji="1" lang="ja-JP" altLang="en-US" sz="6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缶詰業者が缶詰をするように、</a:t>
            </a:r>
            <a:endParaRPr kumimoji="1" lang="en-US" altLang="ja-JP" sz="6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kumimoji="1" lang="ja-JP" altLang="en-US" sz="6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あなたは缶詰をする</a:t>
            </a:r>
            <a:endParaRPr kumimoji="1" lang="en-US" altLang="ja-JP" sz="6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kumimoji="1" lang="ja-JP" altLang="en-US" sz="6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ことができますか</a:t>
            </a:r>
            <a:r>
              <a:rPr kumimoji="1" lang="ja-JP" altLang="en-US" sz="6000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1529611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CA89153-C50E-452B-983C-B8DC3EBF33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853" y="318052"/>
            <a:ext cx="10730948" cy="622852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kumimoji="1" lang="en-US" altLang="ja-JP" sz="8800" u="sng" dirty="0">
                <a:latin typeface="Comic Sans MS" panose="030F0702030302020204" pitchFamily="66" charset="0"/>
              </a:rPr>
              <a:t>Can</a:t>
            </a:r>
            <a:r>
              <a:rPr kumimoji="1" lang="en-US" altLang="ja-JP" sz="8800" dirty="0">
                <a:latin typeface="Comic Sans MS" panose="030F0702030302020204" pitchFamily="66" charset="0"/>
              </a:rPr>
              <a:t> you </a:t>
            </a:r>
            <a:r>
              <a:rPr kumimoji="1" lang="en-US" altLang="ja-JP" sz="8800" dirty="0">
                <a:solidFill>
                  <a:srgbClr val="0070C0"/>
                </a:solidFill>
                <a:latin typeface="Comic Sans MS" panose="030F0702030302020204" pitchFamily="66" charset="0"/>
              </a:rPr>
              <a:t>can</a:t>
            </a:r>
            <a:r>
              <a:rPr kumimoji="1" lang="en-US" altLang="ja-JP" sz="8800" dirty="0">
                <a:latin typeface="Comic Sans MS" panose="030F0702030302020204" pitchFamily="66" charset="0"/>
              </a:rPr>
              <a:t> a </a:t>
            </a:r>
            <a:r>
              <a:rPr kumimoji="1" lang="en-US" altLang="ja-JP" sz="8800" dirty="0">
                <a:solidFill>
                  <a:srgbClr val="FF7915"/>
                </a:solidFill>
                <a:latin typeface="Comic Sans MS" panose="030F0702030302020204" pitchFamily="66" charset="0"/>
              </a:rPr>
              <a:t>can</a:t>
            </a:r>
            <a:r>
              <a:rPr kumimoji="1" lang="en-US" altLang="ja-JP" sz="8800" dirty="0">
                <a:latin typeface="Comic Sans MS" panose="030F0702030302020204" pitchFamily="66" charset="0"/>
              </a:rPr>
              <a:t>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kumimoji="1" lang="en-US" altLang="ja-JP" sz="8800" dirty="0">
                <a:latin typeface="Comic Sans MS" panose="030F0702030302020204" pitchFamily="66" charset="0"/>
              </a:rPr>
              <a:t>as a </a:t>
            </a:r>
            <a:r>
              <a:rPr kumimoji="1" lang="en-US" altLang="ja-JP" sz="8800" dirty="0">
                <a:solidFill>
                  <a:srgbClr val="FF33CC"/>
                </a:solidFill>
                <a:latin typeface="Comic Sans MS" panose="030F0702030302020204" pitchFamily="66" charset="0"/>
              </a:rPr>
              <a:t>canner</a:t>
            </a:r>
            <a:r>
              <a:rPr kumimoji="1" lang="en-US" altLang="ja-JP" sz="8800" dirty="0">
                <a:latin typeface="Comic Sans MS" panose="030F0702030302020204" pitchFamily="66" charset="0"/>
              </a:rPr>
              <a:t>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kumimoji="1" lang="en-US" altLang="ja-JP" sz="8800" u="sng" dirty="0">
                <a:latin typeface="Comic Sans MS" panose="030F0702030302020204" pitchFamily="66" charset="0"/>
              </a:rPr>
              <a:t>can</a:t>
            </a:r>
            <a:r>
              <a:rPr kumimoji="1" lang="en-US" altLang="ja-JP" sz="8800" dirty="0">
                <a:latin typeface="Comic Sans MS" panose="030F0702030302020204" pitchFamily="66" charset="0"/>
              </a:rPr>
              <a:t> </a:t>
            </a:r>
            <a:r>
              <a:rPr kumimoji="1" lang="en-US" altLang="ja-JP" sz="8800" dirty="0" err="1">
                <a:solidFill>
                  <a:srgbClr val="0070C0"/>
                </a:solidFill>
                <a:latin typeface="Comic Sans MS" panose="030F0702030302020204" pitchFamily="66" charset="0"/>
              </a:rPr>
              <a:t>can</a:t>
            </a:r>
            <a:r>
              <a:rPr kumimoji="1" lang="en-US" altLang="ja-JP" sz="8800" dirty="0">
                <a:latin typeface="Comic Sans MS" panose="030F0702030302020204" pitchFamily="66" charset="0"/>
              </a:rPr>
              <a:t> a </a:t>
            </a:r>
            <a:r>
              <a:rPr kumimoji="1" lang="en-US" altLang="ja-JP" sz="8800" dirty="0">
                <a:solidFill>
                  <a:srgbClr val="FF7915"/>
                </a:solidFill>
                <a:latin typeface="Comic Sans MS" panose="030F0702030302020204" pitchFamily="66" charset="0"/>
              </a:rPr>
              <a:t>can</a:t>
            </a:r>
            <a:r>
              <a:rPr kumimoji="1" lang="en-US" altLang="ja-JP" sz="8800" dirty="0">
                <a:latin typeface="Comic Sans MS" panose="030F0702030302020204" pitchFamily="66" charset="0"/>
              </a:rPr>
              <a:t>.</a:t>
            </a:r>
            <a:endParaRPr kumimoji="1" lang="ja-JP" altLang="en-US" sz="8800" dirty="0">
              <a:latin typeface="Comic Sans MS" panose="030F0702030302020204" pitchFamily="66" charset="0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1C95E93-DA11-478E-A622-5DA266A81B82}"/>
              </a:ext>
            </a:extLst>
          </p:cNvPr>
          <p:cNvSpPr txBox="1"/>
          <p:nvPr/>
        </p:nvSpPr>
        <p:spPr>
          <a:xfrm>
            <a:off x="2080591" y="318052"/>
            <a:ext cx="96210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キャン　　　ユー　　　　　キャンナ　　キャン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B6879BD-14B8-4CBA-8202-EA0B81883433}"/>
              </a:ext>
            </a:extLst>
          </p:cNvPr>
          <p:cNvSpPr txBox="1"/>
          <p:nvPr/>
        </p:nvSpPr>
        <p:spPr>
          <a:xfrm>
            <a:off x="3750365" y="2670313"/>
            <a:ext cx="4797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アッザ　　　　キャンナ　　　　　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03982FB-890F-495A-811F-AAD89323C4C6}"/>
              </a:ext>
            </a:extLst>
          </p:cNvPr>
          <p:cNvSpPr txBox="1"/>
          <p:nvPr/>
        </p:nvSpPr>
        <p:spPr>
          <a:xfrm>
            <a:off x="2835964" y="4760964"/>
            <a:ext cx="63345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キャン　　　　キャンナ　　　キャン　　　　　</a:t>
            </a:r>
          </a:p>
        </p:txBody>
      </p:sp>
    </p:spTree>
    <p:extLst>
      <p:ext uri="{BB962C8B-B14F-4D97-AF65-F5344CB8AC3E}">
        <p14:creationId xmlns:p14="http://schemas.microsoft.com/office/powerpoint/2010/main" val="23893000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104</Words>
  <Application>Microsoft Office PowerPoint</Application>
  <PresentationFormat>ワイド画面</PresentationFormat>
  <Paragraphs>18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6" baseType="lpstr">
      <vt:lpstr>ＤＦ平成ゴシック体W5</vt:lpstr>
      <vt:lpstr>UD デジタル 教科書体 NK-R</vt:lpstr>
      <vt:lpstr>游ゴシック</vt:lpstr>
      <vt:lpstr>游ゴシック Light</vt:lpstr>
      <vt:lpstr>Arial</vt:lpstr>
      <vt:lpstr>Comic Sans MS</vt:lpstr>
      <vt:lpstr>Office テーマ</vt:lpstr>
      <vt:lpstr>Tongue Twister</vt:lpstr>
      <vt:lpstr>Tongue Twister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Tongue Twister</dc:title>
  <dc:creator>Fahy_Siobhan_Craire</dc:creator>
  <cp:lastModifiedBy>Fahy_Siobhan_Craire</cp:lastModifiedBy>
  <cp:revision>25</cp:revision>
  <dcterms:created xsi:type="dcterms:W3CDTF">2021-05-27T23:09:22Z</dcterms:created>
  <dcterms:modified xsi:type="dcterms:W3CDTF">2021-05-28T01:22:08Z</dcterms:modified>
</cp:coreProperties>
</file>