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2" r:id="rId7"/>
    <p:sldId id="267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D1AC-D283-48B7-ABD5-3153E24AE9A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349C-974D-4ED1-A33D-2367D4384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96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D1AC-D283-48B7-ABD5-3153E24AE9A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349C-974D-4ED1-A33D-2367D4384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933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D1AC-D283-48B7-ABD5-3153E24AE9A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349C-974D-4ED1-A33D-2367D4384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407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D1AC-D283-48B7-ABD5-3153E24AE9A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349C-974D-4ED1-A33D-2367D4384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63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D1AC-D283-48B7-ABD5-3153E24AE9A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349C-974D-4ED1-A33D-2367D4384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88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D1AC-D283-48B7-ABD5-3153E24AE9A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349C-974D-4ED1-A33D-2367D4384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00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D1AC-D283-48B7-ABD5-3153E24AE9A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349C-974D-4ED1-A33D-2367D4384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4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D1AC-D283-48B7-ABD5-3153E24AE9A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349C-974D-4ED1-A33D-2367D4384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37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D1AC-D283-48B7-ABD5-3153E24AE9A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349C-974D-4ED1-A33D-2367D4384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951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D1AC-D283-48B7-ABD5-3153E24AE9A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349C-974D-4ED1-A33D-2367D4384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47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D1AC-D283-48B7-ABD5-3153E24AE9A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9349C-974D-4ED1-A33D-2367D4384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132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6D1AC-D283-48B7-ABD5-3153E24AE9A1}" type="datetimeFigureOut">
              <a:rPr kumimoji="1" lang="ja-JP" altLang="en-US" smtClean="0"/>
              <a:t>2023/3/7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9349C-974D-4ED1-A33D-2367D43840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Alphabet</a:t>
            </a:r>
            <a:endParaRPr kumimoji="1" lang="ja-JP" altLang="en-US" sz="8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Let’s Try 1 Unit 6</a:t>
            </a:r>
            <a:endParaRPr kumimoji="1" lang="ja-JP" altLang="en-US" sz="3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24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437" y="2373580"/>
            <a:ext cx="7830643" cy="2124371"/>
          </a:xfrm>
          <a:prstGeom prst="rect">
            <a:avLst/>
          </a:prstGeom>
        </p:spPr>
      </p:pic>
      <p:sp>
        <p:nvSpPr>
          <p:cNvPr id="9" name="ドーナツ 8"/>
          <p:cNvSpPr/>
          <p:nvPr/>
        </p:nvSpPr>
        <p:spPr>
          <a:xfrm>
            <a:off x="5948680" y="2417159"/>
            <a:ext cx="4399280" cy="585420"/>
          </a:xfrm>
          <a:prstGeom prst="donut">
            <a:avLst>
              <a:gd name="adj" fmla="val 1528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ドーナツ 7"/>
          <p:cNvSpPr/>
          <p:nvPr/>
        </p:nvSpPr>
        <p:spPr>
          <a:xfrm>
            <a:off x="1960880" y="2924237"/>
            <a:ext cx="4399280" cy="585420"/>
          </a:xfrm>
          <a:prstGeom prst="donut">
            <a:avLst>
              <a:gd name="adj" fmla="val 1528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36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6720" y="1026160"/>
            <a:ext cx="11206480" cy="5252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ja-JP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Aa Bb Cc </a:t>
            </a:r>
            <a:r>
              <a:rPr lang="en-US" altLang="ja-JP" sz="80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Dd</a:t>
            </a:r>
            <a:r>
              <a:rPr lang="en-US" altLang="ja-JP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80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Ee</a:t>
            </a:r>
            <a:r>
              <a:rPr lang="en-US" altLang="ja-JP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80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Ff</a:t>
            </a:r>
            <a:r>
              <a:rPr lang="en-US" altLang="ja-JP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Gg</a:t>
            </a:r>
          </a:p>
          <a:p>
            <a:pPr marL="0" indent="0" algn="ctr">
              <a:buNone/>
            </a:pPr>
            <a:r>
              <a:rPr lang="en-US" altLang="ja-JP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80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Hh</a:t>
            </a:r>
            <a:r>
              <a:rPr lang="en-US" altLang="ja-JP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Ii </a:t>
            </a:r>
            <a:r>
              <a:rPr lang="en-US" altLang="ja-JP" sz="80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Jj</a:t>
            </a:r>
            <a:r>
              <a:rPr lang="en-US" altLang="ja-JP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80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Kk</a:t>
            </a:r>
            <a:r>
              <a:rPr lang="en-US" altLang="ja-JP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80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Ll</a:t>
            </a:r>
            <a:r>
              <a:rPr lang="en-US" altLang="ja-JP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Mm </a:t>
            </a:r>
            <a:r>
              <a:rPr lang="en-US" altLang="ja-JP" sz="80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Nn</a:t>
            </a:r>
            <a:endParaRPr lang="en-US" altLang="ja-JP" sz="8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buNone/>
            </a:pPr>
            <a:r>
              <a:rPr lang="en-US" altLang="ja-JP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80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Oo</a:t>
            </a:r>
            <a:r>
              <a:rPr lang="en-US" altLang="ja-JP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Pp </a:t>
            </a:r>
            <a:r>
              <a:rPr lang="en-US" altLang="ja-JP" sz="80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Qq</a:t>
            </a:r>
            <a:r>
              <a:rPr lang="en-US" altLang="ja-JP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Rr </a:t>
            </a:r>
            <a:r>
              <a:rPr lang="en-US" altLang="ja-JP" sz="80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Ss</a:t>
            </a:r>
            <a:r>
              <a:rPr lang="en-US" altLang="ja-JP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Tt </a:t>
            </a:r>
            <a:r>
              <a:rPr lang="en-US" altLang="ja-JP" sz="80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Uu</a:t>
            </a:r>
            <a:endParaRPr lang="en-US" altLang="ja-JP" sz="8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buNone/>
            </a:pPr>
            <a:r>
              <a:rPr lang="en-US" altLang="ja-JP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80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Vv</a:t>
            </a:r>
            <a:r>
              <a:rPr lang="en-US" altLang="ja-JP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80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Ww</a:t>
            </a:r>
            <a:r>
              <a:rPr lang="en-US" altLang="ja-JP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Xx </a:t>
            </a:r>
            <a:r>
              <a:rPr lang="en-US" altLang="ja-JP" sz="80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Yy</a:t>
            </a:r>
            <a:r>
              <a:rPr lang="en-US" altLang="ja-JP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sz="8000" dirty="0" err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Zz</a:t>
            </a:r>
            <a:endParaRPr kumimoji="1" lang="ja-JP" altLang="en-US" sz="8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758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2377441"/>
            <a:ext cx="10515600" cy="2966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友達の名前</a:t>
            </a: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</a:t>
            </a:r>
            <a:endParaRPr lang="en-US" altLang="ja-JP" sz="8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buNone/>
            </a:pP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探しましょう</a:t>
            </a: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！</a:t>
            </a:r>
            <a:endParaRPr kumimoji="1" lang="ja-JP" altLang="en-US" sz="8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61360" y="206054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とも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4307840" y="206054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だち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" name="テキスト ボックス 3"/>
          <p:cNvSpPr txBox="1"/>
          <p:nvPr/>
        </p:nvSpPr>
        <p:spPr>
          <a:xfrm>
            <a:off x="6299200" y="206054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テキスト ボックス 3"/>
          <p:cNvSpPr txBox="1"/>
          <p:nvPr/>
        </p:nvSpPr>
        <p:spPr>
          <a:xfrm>
            <a:off x="7233920" y="206054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まえ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テキスト ボックス 3"/>
          <p:cNvSpPr txBox="1"/>
          <p:nvPr/>
        </p:nvSpPr>
        <p:spPr>
          <a:xfrm>
            <a:off x="3566160" y="3342883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さが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36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1917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名前</a:t>
            </a: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</a:t>
            </a:r>
            <a:endParaRPr lang="en-US" altLang="ja-JP" sz="8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buNone/>
            </a:pP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大文字</a:t>
            </a: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からですから</a:t>
            </a: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endParaRPr lang="en-US" altLang="ja-JP" sz="8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buNone/>
            </a:pP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まず</a:t>
            </a: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大文字</a:t>
            </a: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</a:t>
            </a:r>
            <a:endParaRPr lang="en-US" altLang="ja-JP" sz="8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buNone/>
            </a:pP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探しましょう</a:t>
            </a: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！</a:t>
            </a:r>
            <a:endParaRPr kumimoji="1" lang="ja-JP" altLang="en-US" sz="8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65040" y="66862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5709920" y="66862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まえ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" name="テキスト ボックス 3"/>
          <p:cNvSpPr txBox="1"/>
          <p:nvPr/>
        </p:nvSpPr>
        <p:spPr>
          <a:xfrm>
            <a:off x="1666240" y="195894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おお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テキスト ボックス 3"/>
          <p:cNvSpPr txBox="1"/>
          <p:nvPr/>
        </p:nvSpPr>
        <p:spPr>
          <a:xfrm>
            <a:off x="2672080" y="195386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も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テキスト ボックス 3"/>
          <p:cNvSpPr txBox="1"/>
          <p:nvPr/>
        </p:nvSpPr>
        <p:spPr>
          <a:xfrm>
            <a:off x="3677920" y="194370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じ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テキスト ボックス 3"/>
          <p:cNvSpPr txBox="1"/>
          <p:nvPr/>
        </p:nvSpPr>
        <p:spPr>
          <a:xfrm>
            <a:off x="5120640" y="3187337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おお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" name="テキスト ボックス 3"/>
          <p:cNvSpPr txBox="1"/>
          <p:nvPr/>
        </p:nvSpPr>
        <p:spPr>
          <a:xfrm>
            <a:off x="6116320" y="3172097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も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" name="テキスト ボックス 3"/>
          <p:cNvSpPr txBox="1"/>
          <p:nvPr/>
        </p:nvSpPr>
        <p:spPr>
          <a:xfrm>
            <a:off x="7152640" y="3162904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じ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テキスト ボックス 3"/>
          <p:cNvSpPr txBox="1"/>
          <p:nvPr/>
        </p:nvSpPr>
        <p:spPr>
          <a:xfrm>
            <a:off x="3545840" y="438718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さが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545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r="22429" b="18956"/>
          <a:stretch/>
        </p:blipFill>
        <p:spPr>
          <a:xfrm>
            <a:off x="2950854" y="-2439"/>
            <a:ext cx="8702666" cy="674986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2080" y="2021841"/>
            <a:ext cx="2753360" cy="26212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例</a:t>
            </a:r>
            <a:r>
              <a:rPr lang="ja-JP" altLang="en-US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：</a:t>
            </a:r>
            <a:endParaRPr lang="en-US" altLang="ja-JP" sz="54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buNone/>
            </a:pPr>
            <a:r>
              <a:rPr lang="ja-JP" altLang="en-US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</a:t>
            </a:r>
            <a:r>
              <a:rPr lang="ja-JP" altLang="en-US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学校</a:t>
            </a:r>
            <a:r>
              <a:rPr lang="ja-JP" altLang="en-US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</a:t>
            </a:r>
            <a:r>
              <a:rPr lang="ja-JP" altLang="en-US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はない</a:t>
            </a:r>
            <a:endParaRPr kumimoji="1" lang="ja-JP" altLang="en-US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" name="テキスト ボックス 3"/>
          <p:cNvSpPr txBox="1"/>
          <p:nvPr/>
        </p:nvSpPr>
        <p:spPr>
          <a:xfrm>
            <a:off x="985520" y="172526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れい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テキスト ボックス 3"/>
          <p:cNvSpPr txBox="1"/>
          <p:nvPr/>
        </p:nvSpPr>
        <p:spPr>
          <a:xfrm>
            <a:off x="406400" y="263966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とう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テキスト ボックス 3"/>
          <p:cNvSpPr txBox="1"/>
          <p:nvPr/>
        </p:nvSpPr>
        <p:spPr>
          <a:xfrm>
            <a:off x="1104587" y="263966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がっ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" name="テキスト ボックス 3"/>
          <p:cNvSpPr txBox="1"/>
          <p:nvPr/>
        </p:nvSpPr>
        <p:spPr>
          <a:xfrm>
            <a:off x="1802774" y="263966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こう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" name="ドーナツ 1"/>
          <p:cNvSpPr/>
          <p:nvPr/>
        </p:nvSpPr>
        <p:spPr>
          <a:xfrm>
            <a:off x="3370267" y="2702560"/>
            <a:ext cx="698187" cy="640081"/>
          </a:xfrm>
          <a:prstGeom prst="donut">
            <a:avLst>
              <a:gd name="adj" fmla="val 2023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3" name="ドーナツ 12"/>
          <p:cNvSpPr/>
          <p:nvPr/>
        </p:nvSpPr>
        <p:spPr>
          <a:xfrm>
            <a:off x="5432704" y="3577059"/>
            <a:ext cx="698187" cy="640081"/>
          </a:xfrm>
          <a:prstGeom prst="donut">
            <a:avLst>
              <a:gd name="adj" fmla="val 18336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19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995680"/>
            <a:ext cx="10515600" cy="50190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大文字</a:t>
            </a: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</a:t>
            </a:r>
            <a:endParaRPr lang="en-US" altLang="ja-JP" sz="8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buNone/>
            </a:pP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見つけたら、</a:t>
            </a:r>
            <a:endParaRPr lang="en-US" altLang="ja-JP" sz="8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buNone/>
            </a:pP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名前</a:t>
            </a: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を〇</a:t>
            </a: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</a:t>
            </a:r>
            <a:endParaRPr lang="en-US" altLang="ja-JP" sz="8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buNone/>
            </a:pPr>
            <a:r>
              <a:rPr lang="ja-JP" altLang="en-US" sz="8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囲み</a:t>
            </a: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ましょう</a:t>
            </a: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！</a:t>
            </a:r>
            <a:endParaRPr kumimoji="1" lang="ja-JP" altLang="en-US" sz="8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4226560" y="75498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おお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" name="テキスト ボックス 3"/>
          <p:cNvSpPr txBox="1"/>
          <p:nvPr/>
        </p:nvSpPr>
        <p:spPr>
          <a:xfrm>
            <a:off x="5222240" y="75498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も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テキスト ボックス 3"/>
          <p:cNvSpPr txBox="1"/>
          <p:nvPr/>
        </p:nvSpPr>
        <p:spPr>
          <a:xfrm>
            <a:off x="6258560" y="73466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じ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テキスト ボックス 3"/>
          <p:cNvSpPr txBox="1"/>
          <p:nvPr/>
        </p:nvSpPr>
        <p:spPr>
          <a:xfrm>
            <a:off x="3627120" y="196910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み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テキスト ボックス 3"/>
          <p:cNvSpPr txBox="1"/>
          <p:nvPr/>
        </p:nvSpPr>
        <p:spPr>
          <a:xfrm>
            <a:off x="3850640" y="3185160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" name="テキスト ボックス 3"/>
          <p:cNvSpPr txBox="1"/>
          <p:nvPr/>
        </p:nvSpPr>
        <p:spPr>
          <a:xfrm>
            <a:off x="4805680" y="3185160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まえ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" name="テキスト ボックス 3"/>
          <p:cNvSpPr txBox="1"/>
          <p:nvPr/>
        </p:nvSpPr>
        <p:spPr>
          <a:xfrm>
            <a:off x="3423920" y="440121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かこ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550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r="22429" b="18956"/>
          <a:stretch/>
        </p:blipFill>
        <p:spPr>
          <a:xfrm>
            <a:off x="2950854" y="-2439"/>
            <a:ext cx="8702666" cy="674986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32080" y="2021841"/>
            <a:ext cx="2753360" cy="26212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例</a:t>
            </a:r>
            <a:r>
              <a:rPr lang="ja-JP" altLang="en-US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：</a:t>
            </a:r>
            <a:endParaRPr lang="en-US" altLang="ja-JP" sz="54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buNone/>
            </a:pPr>
            <a:r>
              <a:rPr lang="ja-JP" altLang="en-US" sz="5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</a:t>
            </a:r>
            <a:r>
              <a:rPr lang="ja-JP" altLang="en-US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学校</a:t>
            </a:r>
            <a:r>
              <a:rPr lang="ja-JP" altLang="en-US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</a:t>
            </a:r>
            <a:r>
              <a:rPr lang="ja-JP" altLang="en-US" sz="5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はない</a:t>
            </a:r>
            <a:endParaRPr kumimoji="1" lang="ja-JP" altLang="en-US" sz="5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" name="テキスト ボックス 3"/>
          <p:cNvSpPr txBox="1"/>
          <p:nvPr/>
        </p:nvSpPr>
        <p:spPr>
          <a:xfrm>
            <a:off x="985520" y="172526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れい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テキスト ボックス 3"/>
          <p:cNvSpPr txBox="1"/>
          <p:nvPr/>
        </p:nvSpPr>
        <p:spPr>
          <a:xfrm>
            <a:off x="406400" y="263966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とう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テキスト ボックス 3"/>
          <p:cNvSpPr txBox="1"/>
          <p:nvPr/>
        </p:nvSpPr>
        <p:spPr>
          <a:xfrm>
            <a:off x="1104587" y="263966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がっ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" name="テキスト ボックス 3"/>
          <p:cNvSpPr txBox="1"/>
          <p:nvPr/>
        </p:nvSpPr>
        <p:spPr>
          <a:xfrm>
            <a:off x="1802774" y="263966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こう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" name="ドーナツ 9"/>
          <p:cNvSpPr/>
          <p:nvPr/>
        </p:nvSpPr>
        <p:spPr>
          <a:xfrm>
            <a:off x="3370266" y="2621280"/>
            <a:ext cx="714053" cy="2865120"/>
          </a:xfrm>
          <a:prstGeom prst="donut">
            <a:avLst>
              <a:gd name="adj" fmla="val 1528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" name="ドーナツ 11"/>
          <p:cNvSpPr/>
          <p:nvPr/>
        </p:nvSpPr>
        <p:spPr>
          <a:xfrm>
            <a:off x="5334000" y="3596640"/>
            <a:ext cx="4399280" cy="585420"/>
          </a:xfrm>
          <a:prstGeom prst="donut">
            <a:avLst>
              <a:gd name="adj" fmla="val 15285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4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944880"/>
            <a:ext cx="10515600" cy="48463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7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たての名前もあり</a:t>
            </a:r>
            <a:r>
              <a:rPr lang="ja-JP" altLang="en-US" sz="7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endParaRPr lang="en-US" altLang="ja-JP" sz="7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buNone/>
            </a:pPr>
            <a:r>
              <a:rPr lang="ja-JP" altLang="en-US" sz="7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よこの</a:t>
            </a:r>
            <a:r>
              <a:rPr lang="ja-JP" altLang="en-US" sz="7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名前もあります。</a:t>
            </a:r>
            <a:endParaRPr lang="en-US" altLang="ja-JP" sz="72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buNone/>
            </a:pPr>
            <a:r>
              <a:rPr kumimoji="1" lang="ja-JP" altLang="en-US" sz="7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ななめはありません。</a:t>
            </a:r>
            <a:endParaRPr kumimoji="1" lang="en-US" altLang="ja-JP" sz="7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buNone/>
            </a:pPr>
            <a:r>
              <a:rPr lang="ja-JP" altLang="en-US" sz="72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名前を全部見つけましょう！</a:t>
            </a:r>
            <a:endParaRPr kumimoji="1" lang="ja-JP" altLang="en-US" sz="7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" name="テキスト ボックス 3"/>
          <p:cNvSpPr txBox="1"/>
          <p:nvPr/>
        </p:nvSpPr>
        <p:spPr>
          <a:xfrm>
            <a:off x="5151120" y="666690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テキスト ボックス 3"/>
          <p:cNvSpPr txBox="1"/>
          <p:nvPr/>
        </p:nvSpPr>
        <p:spPr>
          <a:xfrm>
            <a:off x="6035040" y="666690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まえ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テキスト ボックス 3"/>
          <p:cNvSpPr txBox="1"/>
          <p:nvPr/>
        </p:nvSpPr>
        <p:spPr>
          <a:xfrm>
            <a:off x="4318000" y="180146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テキスト ボックス 3"/>
          <p:cNvSpPr txBox="1"/>
          <p:nvPr/>
        </p:nvSpPr>
        <p:spPr>
          <a:xfrm>
            <a:off x="5161280" y="180146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まえ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" name="テキスト ボックス 3"/>
          <p:cNvSpPr txBox="1"/>
          <p:nvPr/>
        </p:nvSpPr>
        <p:spPr>
          <a:xfrm>
            <a:off x="1066800" y="402650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" name="テキスト ボックス 3"/>
          <p:cNvSpPr txBox="1"/>
          <p:nvPr/>
        </p:nvSpPr>
        <p:spPr>
          <a:xfrm>
            <a:off x="1910080" y="402650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まえ</a:t>
            </a:r>
            <a:endParaRPr lang="en-US" altLang="ja-JP" sz="2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テキスト ボックス 3"/>
          <p:cNvSpPr txBox="1"/>
          <p:nvPr/>
        </p:nvSpPr>
        <p:spPr>
          <a:xfrm>
            <a:off x="3647440" y="402650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ぜん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3" name="テキスト ボックス 3"/>
          <p:cNvSpPr txBox="1"/>
          <p:nvPr/>
        </p:nvSpPr>
        <p:spPr>
          <a:xfrm>
            <a:off x="4572000" y="402650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ぶ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" name="テキスト ボックス 3"/>
          <p:cNvSpPr txBox="1"/>
          <p:nvPr/>
        </p:nvSpPr>
        <p:spPr>
          <a:xfrm>
            <a:off x="5476240" y="4026505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み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05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564640"/>
            <a:ext cx="10515600" cy="377952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名前を見つけたら</a:t>
            </a: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endParaRPr lang="en-US" altLang="ja-JP" sz="8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buNone/>
            </a:pP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下の</a:t>
            </a:r>
            <a:r>
              <a:rPr lang="ja-JP" altLang="en-US" sz="8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欄</a:t>
            </a: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</a:t>
            </a: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ある名前</a:t>
            </a: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も</a:t>
            </a:r>
            <a:endParaRPr lang="en-US" altLang="ja-JP" sz="80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0" indent="0" algn="ctr">
              <a:buNone/>
            </a:pP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〇で</a:t>
            </a:r>
            <a:r>
              <a:rPr lang="ja-JP" altLang="en-US" sz="8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囲み</a:t>
            </a: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ましょう</a:t>
            </a:r>
            <a:r>
              <a:rPr lang="ja-JP" altLang="en-US" sz="8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！</a:t>
            </a:r>
            <a:endParaRPr kumimoji="1" lang="ja-JP" altLang="en-US" sz="8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35200" y="1296610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" name="テキスト ボックス 3"/>
          <p:cNvSpPr txBox="1"/>
          <p:nvPr/>
        </p:nvSpPr>
        <p:spPr>
          <a:xfrm>
            <a:off x="3169920" y="1296610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まえ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6" name="テキスト ボックス 3"/>
          <p:cNvSpPr txBox="1"/>
          <p:nvPr/>
        </p:nvSpPr>
        <p:spPr>
          <a:xfrm>
            <a:off x="5080000" y="1296610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み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7" name="テキスト ボックス 3"/>
          <p:cNvSpPr txBox="1"/>
          <p:nvPr/>
        </p:nvSpPr>
        <p:spPr>
          <a:xfrm>
            <a:off x="1889760" y="2506860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した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8" name="テキスト ボックス 3"/>
          <p:cNvSpPr txBox="1"/>
          <p:nvPr/>
        </p:nvSpPr>
        <p:spPr>
          <a:xfrm>
            <a:off x="3982720" y="2506860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らん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" name="テキスト ボックス 3"/>
          <p:cNvSpPr txBox="1"/>
          <p:nvPr/>
        </p:nvSpPr>
        <p:spPr>
          <a:xfrm>
            <a:off x="7650480" y="2506860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" name="テキスト ボックス 3"/>
          <p:cNvSpPr txBox="1"/>
          <p:nvPr/>
        </p:nvSpPr>
        <p:spPr>
          <a:xfrm>
            <a:off x="8608060" y="2506860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まえ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" name="テキスト ボックス 3"/>
          <p:cNvSpPr txBox="1"/>
          <p:nvPr/>
        </p:nvSpPr>
        <p:spPr>
          <a:xfrm>
            <a:off x="4328160" y="3757750"/>
            <a:ext cx="81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かこ</a:t>
            </a:r>
            <a:endParaRPr kumimoji="1" lang="ja-JP" altLang="en-US" sz="2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845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157</Words>
  <Application>Microsoft Office PowerPoint</Application>
  <PresentationFormat>ワイド画面</PresentationFormat>
  <Paragraphs>73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UD デジタル 教科書体 NK-R</vt:lpstr>
      <vt:lpstr>游ゴシック</vt:lpstr>
      <vt:lpstr>游ゴシック Light</vt:lpstr>
      <vt:lpstr>Arial</vt:lpstr>
      <vt:lpstr>Office テーマ</vt:lpstr>
      <vt:lpstr>Alphabet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デービッド マロゼック</dc:creator>
  <cp:lastModifiedBy>デービッド マロゼック</cp:lastModifiedBy>
  <cp:revision>13</cp:revision>
  <dcterms:created xsi:type="dcterms:W3CDTF">2022-09-23T01:23:53Z</dcterms:created>
  <dcterms:modified xsi:type="dcterms:W3CDTF">2023-03-07T06:49:14Z</dcterms:modified>
</cp:coreProperties>
</file>