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91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66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6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9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9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08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16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31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29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481E-E077-4E72-BA78-B9D95F67003C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7994-6DB0-4A1E-95C9-171408339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82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lackboard" descr="黒板と先生の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35" y="1187274"/>
            <a:ext cx="7314008" cy="585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ssage"/>
          <p:cNvSpPr/>
          <p:nvPr/>
        </p:nvSpPr>
        <p:spPr>
          <a:xfrm>
            <a:off x="2868834" y="2176502"/>
            <a:ext cx="4963886" cy="1763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Is this what you mean?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Message"/>
          <p:cNvSpPr/>
          <p:nvPr/>
        </p:nvSpPr>
        <p:spPr>
          <a:xfrm>
            <a:off x="150586" y="226678"/>
            <a:ext cx="11631706" cy="12345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Click on the blackboard</a:t>
            </a:r>
            <a:endParaRPr kumimoji="1" lang="ja-JP" alt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zust141</dc:creator>
  <cp:lastModifiedBy>zust141</cp:lastModifiedBy>
  <cp:revision>1</cp:revision>
  <dcterms:created xsi:type="dcterms:W3CDTF">2021-12-02T06:40:17Z</dcterms:created>
  <dcterms:modified xsi:type="dcterms:W3CDTF">2021-12-02T06:40:32Z</dcterms:modified>
</cp:coreProperties>
</file>