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>
        <p:scale>
          <a:sx n="71" d="100"/>
          <a:sy n="71" d="100"/>
        </p:scale>
        <p:origin x="3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10E-E04B-4E52-B8D4-308791412389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2369-2F01-4FE1-81CA-7AB8A624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67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10E-E04B-4E52-B8D4-308791412389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2369-2F01-4FE1-81CA-7AB8A624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12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10E-E04B-4E52-B8D4-308791412389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2369-2F01-4FE1-81CA-7AB8A624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6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10E-E04B-4E52-B8D4-308791412389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2369-2F01-4FE1-81CA-7AB8A624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881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10E-E04B-4E52-B8D4-308791412389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2369-2F01-4FE1-81CA-7AB8A624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61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10E-E04B-4E52-B8D4-308791412389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2369-2F01-4FE1-81CA-7AB8A624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810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10E-E04B-4E52-B8D4-308791412389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2369-2F01-4FE1-81CA-7AB8A624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4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10E-E04B-4E52-B8D4-308791412389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2369-2F01-4FE1-81CA-7AB8A624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36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10E-E04B-4E52-B8D4-308791412389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2369-2F01-4FE1-81CA-7AB8A624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02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10E-E04B-4E52-B8D4-308791412389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2369-2F01-4FE1-81CA-7AB8A624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249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910E-E04B-4E52-B8D4-308791412389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2369-2F01-4FE1-81CA-7AB8A624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86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6910E-E04B-4E52-B8D4-308791412389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A2369-2F01-4FE1-81CA-7AB8A624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39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53930" y="1853773"/>
            <a:ext cx="11071654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Where</a:t>
            </a:r>
            <a:r>
              <a:rPr lang="en-US" altLang="ja-JP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is the basketball?</a:t>
            </a:r>
            <a:endParaRPr lang="ja-JP" alt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185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空き箱のイラスト">
            <a:extLst>
              <a:ext uri="{FF2B5EF4-FFF2-40B4-BE49-F238E27FC236}">
                <a16:creationId xmlns:a16="http://schemas.microsoft.com/office/drawing/2014/main" id="{5C56E157-FFF9-4EB4-9C0F-ECDE74082A4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28" y="2286309"/>
            <a:ext cx="4068203" cy="3801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ダンクシュートのイラスト">
            <a:extLst>
              <a:ext uri="{FF2B5EF4-FFF2-40B4-BE49-F238E27FC236}">
                <a16:creationId xmlns:a16="http://schemas.microsoft.com/office/drawing/2014/main" id="{51B36EA5-51A6-4404-8D40-8533796B57C2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22" t="33147" b="38074"/>
          <a:stretch/>
        </p:blipFill>
        <p:spPr bwMode="auto">
          <a:xfrm>
            <a:off x="9530211" y="3825806"/>
            <a:ext cx="1955489" cy="174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>
            <a:extLst>
              <a:ext uri="{FF2B5EF4-FFF2-40B4-BE49-F238E27FC236}">
                <a16:creationId xmlns:a16="http://schemas.microsoft.com/office/drawing/2014/main" id="{2382175E-1B45-46C2-B025-A9CD61258BF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77" y="3194139"/>
            <a:ext cx="1326588" cy="2484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学校の椅子のイラスト">
            <a:extLst>
              <a:ext uri="{FF2B5EF4-FFF2-40B4-BE49-F238E27FC236}">
                <a16:creationId xmlns:a16="http://schemas.microsoft.com/office/drawing/2014/main" id="{AED7A2F7-BB7D-412D-9407-334D3AB80C66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341" y="376519"/>
            <a:ext cx="4531659" cy="543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コンパクトカメラのイラスト">
            <a:extLst>
              <a:ext uri="{FF2B5EF4-FFF2-40B4-BE49-F238E27FC236}">
                <a16:creationId xmlns:a16="http://schemas.microsoft.com/office/drawing/2014/main" id="{0C4C5242-0D28-4711-A4DD-B7CD88197264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829" t="-57991" r="-37478" b="22040"/>
          <a:stretch/>
        </p:blipFill>
        <p:spPr bwMode="auto">
          <a:xfrm rot="303999">
            <a:off x="570195" y="2650956"/>
            <a:ext cx="3475333" cy="1923073"/>
          </a:xfrm>
          <a:prstGeom prst="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図 9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871" y="1748117"/>
            <a:ext cx="1385046" cy="1713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18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空き箱のイラスト">
            <a:extLst>
              <a:ext uri="{FF2B5EF4-FFF2-40B4-BE49-F238E27FC236}">
                <a16:creationId xmlns:a16="http://schemas.microsoft.com/office/drawing/2014/main" id="{5C56E157-FFF9-4EB4-9C0F-ECDE74082A4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28" y="2286309"/>
            <a:ext cx="4068203" cy="3801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ダンクシュートのイラスト">
            <a:extLst>
              <a:ext uri="{FF2B5EF4-FFF2-40B4-BE49-F238E27FC236}">
                <a16:creationId xmlns:a16="http://schemas.microsoft.com/office/drawing/2014/main" id="{51B36EA5-51A6-4404-8D40-8533796B57C2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22" t="33147" b="38074"/>
          <a:stretch/>
        </p:blipFill>
        <p:spPr bwMode="auto">
          <a:xfrm>
            <a:off x="1556105" y="2887182"/>
            <a:ext cx="1955489" cy="174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>
            <a:extLst>
              <a:ext uri="{FF2B5EF4-FFF2-40B4-BE49-F238E27FC236}">
                <a16:creationId xmlns:a16="http://schemas.microsoft.com/office/drawing/2014/main" id="{2382175E-1B45-46C2-B025-A9CD61258BF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414" y="2084294"/>
            <a:ext cx="1740210" cy="2824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学校の椅子のイラスト">
            <a:extLst>
              <a:ext uri="{FF2B5EF4-FFF2-40B4-BE49-F238E27FC236}">
                <a16:creationId xmlns:a16="http://schemas.microsoft.com/office/drawing/2014/main" id="{AED7A2F7-BB7D-412D-9407-334D3AB80C66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898" y="376519"/>
            <a:ext cx="4531659" cy="543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コンパクトカメラのイラスト">
            <a:extLst>
              <a:ext uri="{FF2B5EF4-FFF2-40B4-BE49-F238E27FC236}">
                <a16:creationId xmlns:a16="http://schemas.microsoft.com/office/drawing/2014/main" id="{0C4C5242-0D28-4711-A4DD-B7CD88197264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829" t="-57992" r="-37479" b="-3486"/>
          <a:stretch/>
        </p:blipFill>
        <p:spPr bwMode="auto">
          <a:xfrm rot="303999">
            <a:off x="8120322" y="1296838"/>
            <a:ext cx="2858684" cy="2284146"/>
          </a:xfrm>
          <a:prstGeom prst="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図 10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731" y="3384740"/>
            <a:ext cx="1999764" cy="2703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3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2" t="11911" r="75992" b="76212"/>
          <a:stretch/>
        </p:blipFill>
        <p:spPr bwMode="auto">
          <a:xfrm>
            <a:off x="3390307" y="465512"/>
            <a:ext cx="5247884" cy="508887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2416937" y="5055627"/>
            <a:ext cx="733341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i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HHandwriting Medium" panose="020F0500000000000000" pitchFamily="34" charset="0"/>
              </a:rPr>
              <a:t>It’s</a:t>
            </a:r>
            <a:r>
              <a:rPr lang="en-US" altLang="ja-JP" sz="8000" b="1" i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altLang="ja-JP" sz="80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in</a:t>
            </a:r>
            <a:r>
              <a:rPr lang="en-US" altLang="ja-JP" sz="8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the box.</a:t>
            </a:r>
            <a:endParaRPr lang="ja-JP" altLang="en-US" sz="8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683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24" t="10848" r="52825" b="76334"/>
          <a:stretch/>
        </p:blipFill>
        <p:spPr bwMode="auto">
          <a:xfrm>
            <a:off x="3925901" y="236789"/>
            <a:ext cx="4869384" cy="51664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2235797" y="5055627"/>
            <a:ext cx="769569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i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HHandwriting Medium" panose="020F0500000000000000" pitchFamily="34" charset="0"/>
              </a:rPr>
              <a:t>It’s </a:t>
            </a:r>
            <a:r>
              <a:rPr lang="en-US" altLang="ja-JP" sz="80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on</a:t>
            </a:r>
            <a:r>
              <a:rPr lang="en-US" altLang="ja-JP" sz="8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the box.</a:t>
            </a:r>
            <a:endParaRPr lang="ja-JP" altLang="en-US" sz="8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002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26" t="11029" r="28023" b="76153"/>
          <a:stretch/>
        </p:blipFill>
        <p:spPr bwMode="auto">
          <a:xfrm>
            <a:off x="3992403" y="120411"/>
            <a:ext cx="4802882" cy="511660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1404640" y="5055627"/>
            <a:ext cx="935801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i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HHandwriting Medium" panose="020F0500000000000000" pitchFamily="34" charset="0"/>
              </a:rPr>
              <a:t>It’s </a:t>
            </a:r>
            <a:r>
              <a:rPr lang="en-US" altLang="ja-JP" sz="80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under</a:t>
            </a:r>
            <a:r>
              <a:rPr lang="en-US" altLang="ja-JP" sz="8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the box.</a:t>
            </a:r>
            <a:endParaRPr lang="ja-JP" altLang="en-US" sz="8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26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80" t="13515" r="2022" b="76333"/>
          <a:stretch/>
        </p:blipFill>
        <p:spPr bwMode="auto">
          <a:xfrm>
            <a:off x="3621387" y="581892"/>
            <a:ext cx="5224440" cy="37714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959888" y="4353340"/>
            <a:ext cx="10547438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i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HHandwriting Medium" panose="020F0500000000000000" pitchFamily="34" charset="0"/>
              </a:rPr>
              <a:t>It’s </a:t>
            </a:r>
            <a:r>
              <a:rPr lang="en-US" altLang="ja-JP" sz="80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next to</a:t>
            </a:r>
            <a:r>
              <a:rPr lang="en-US" altLang="ja-JP" sz="8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the box/</a:t>
            </a:r>
          </a:p>
          <a:p>
            <a:pPr algn="ctr"/>
            <a:r>
              <a:rPr lang="en-US" altLang="ja-JP" sz="8000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</a:t>
            </a:r>
            <a:r>
              <a:rPr lang="en-US" altLang="ja-JP" sz="80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ear</a:t>
            </a:r>
            <a:r>
              <a:rPr lang="en-US" altLang="ja-JP" sz="8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the box.</a:t>
            </a:r>
            <a:endParaRPr lang="en-US" altLang="ja-JP" sz="8000" b="1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157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9" t="29807" r="74207" b="60459"/>
          <a:stretch/>
        </p:blipFill>
        <p:spPr bwMode="auto">
          <a:xfrm>
            <a:off x="1897811" y="431321"/>
            <a:ext cx="7125419" cy="47790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1147487" y="5055627"/>
            <a:ext cx="987231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i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HHandwriting Medium" panose="020F0500000000000000" pitchFamily="34" charset="0"/>
              </a:rPr>
              <a:t>It’s </a:t>
            </a:r>
            <a:r>
              <a:rPr lang="en-US" altLang="ja-JP" sz="72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between </a:t>
            </a:r>
            <a:r>
              <a:rPr lang="en-US" altLang="ja-JP" sz="7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</a:t>
            </a:r>
            <a:r>
              <a:rPr lang="en-US" altLang="ja-JP" sz="7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altLang="ja-JP" sz="7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and</a:t>
            </a:r>
            <a:r>
              <a:rPr lang="en-US" altLang="ja-JP" sz="7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altLang="ja-JP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B.</a:t>
            </a:r>
            <a:endParaRPr lang="ja-JP" altLang="en-US" sz="7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286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65" t="28878" r="26284" b="59197"/>
          <a:stretch/>
        </p:blipFill>
        <p:spPr bwMode="auto">
          <a:xfrm>
            <a:off x="3699540" y="334107"/>
            <a:ext cx="4887869" cy="47215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392345" y="5055627"/>
            <a:ext cx="1138260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i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HHandwriting Medium" panose="020F0500000000000000" pitchFamily="34" charset="0"/>
              </a:rPr>
              <a:t>It’s </a:t>
            </a:r>
            <a:r>
              <a:rPr lang="en-US" altLang="ja-JP" sz="80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in front of </a:t>
            </a:r>
            <a:r>
              <a:rPr lang="en-US" altLang="ja-JP" sz="8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the box.</a:t>
            </a:r>
            <a:endParaRPr lang="ja-JP" altLang="en-US" sz="8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746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13" t="31110" r="3736" b="58693"/>
          <a:stretch/>
        </p:blipFill>
        <p:spPr bwMode="auto">
          <a:xfrm>
            <a:off x="3258504" y="477079"/>
            <a:ext cx="5650279" cy="50888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1287621" y="5055627"/>
            <a:ext cx="959204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i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HHandwriting Medium" panose="020F0500000000000000" pitchFamily="34" charset="0"/>
              </a:rPr>
              <a:t>It’s </a:t>
            </a:r>
            <a:r>
              <a:rPr lang="en-US" altLang="ja-JP" sz="8000" b="1" i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behind</a:t>
            </a:r>
            <a:r>
              <a:rPr lang="en-US" altLang="ja-JP" sz="8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the box</a:t>
            </a:r>
            <a:endParaRPr lang="ja-JP" altLang="en-US" sz="8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387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40484" y="3306055"/>
            <a:ext cx="1107165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1" i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Where</a:t>
            </a:r>
            <a:r>
              <a:rPr lang="en-US" altLang="ja-JP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altLang="ja-JP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is...?</a:t>
            </a:r>
            <a:endParaRPr lang="ja-JP" alt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865794" y="1407476"/>
            <a:ext cx="64604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Now, let’s practice</a:t>
            </a:r>
            <a:endParaRPr lang="ja-JP" alt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243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54</Words>
  <Application>Microsoft Office PowerPoint</Application>
  <PresentationFormat>ワイド画面</PresentationFormat>
  <Paragraphs>11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游ゴシック</vt:lpstr>
      <vt:lpstr>游ゴシック Light</vt:lpstr>
      <vt:lpstr>Arial</vt:lpstr>
      <vt:lpstr>NHHandwriting Medium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teacher</cp:lastModifiedBy>
  <cp:revision>12</cp:revision>
  <dcterms:created xsi:type="dcterms:W3CDTF">2022-09-14T04:46:07Z</dcterms:created>
  <dcterms:modified xsi:type="dcterms:W3CDTF">2023-10-02T05:06:44Z</dcterms:modified>
</cp:coreProperties>
</file>