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32" r:id="rId13"/>
    <p:sldId id="306" r:id="rId14"/>
    <p:sldId id="307" r:id="rId15"/>
    <p:sldId id="308" r:id="rId16"/>
    <p:sldId id="334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8" r:id="rId29"/>
    <p:sldId id="320" r:id="rId30"/>
    <p:sldId id="329" r:id="rId31"/>
    <p:sldId id="321" r:id="rId32"/>
    <p:sldId id="327" r:id="rId33"/>
    <p:sldId id="322" r:id="rId34"/>
    <p:sldId id="331" r:id="rId35"/>
    <p:sldId id="323" r:id="rId36"/>
    <p:sldId id="326" r:id="rId37"/>
    <p:sldId id="324" r:id="rId38"/>
    <p:sldId id="330" r:id="rId39"/>
    <p:sldId id="325" r:id="rId40"/>
    <p:sldId id="333" r:id="rId4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63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29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92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58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38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87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7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44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23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6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4DA0A-85BE-4F9D-8EB6-63C1F09A457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8EA49-1356-444D-953D-27DE117997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03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kumimoji="1" lang="en-US" altLang="ja-JP" sz="15000" dirty="0" smtClean="0">
                <a:latin typeface="Comic Sans MS" panose="030F0702030302020204" pitchFamily="66" charset="0"/>
              </a:rPr>
              <a:t>99 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8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5000" dirty="0" smtClean="0">
                <a:latin typeface="Comic Sans MS" panose="030F0702030302020204" pitchFamily="66" charset="0"/>
              </a:rPr>
              <a:t>680</a:t>
            </a:r>
            <a:r>
              <a:rPr kumimoji="1" lang="en-US" altLang="ja-JP" sz="15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8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270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9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1,730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6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300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500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760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78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1,440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880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5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999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4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1,100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30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kumimoji="1" lang="en-US" altLang="ja-JP" sz="15000" dirty="0" smtClean="0">
                <a:latin typeface="Comic Sans MS" panose="030F0702030302020204" pitchFamily="66" charset="0"/>
              </a:rPr>
              <a:t>1,280 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0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1,480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87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88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5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1,350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8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158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4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1,930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56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1,420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75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220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35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820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72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1,400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5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360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96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kumimoji="1" lang="en-US" altLang="ja-JP" sz="15000" dirty="0" smtClean="0">
                <a:latin typeface="Comic Sans MS" panose="030F0702030302020204" pitchFamily="66" charset="0"/>
              </a:rPr>
              <a:t>110 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27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1,680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589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415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25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1,320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333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550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80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1,800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836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610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80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1,080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8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705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30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1,750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706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970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341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kumimoji="1" lang="en-US" altLang="ja-JP" sz="15000" dirty="0" smtClean="0">
                <a:latin typeface="Comic Sans MS" panose="030F0702030302020204" pitchFamily="66" charset="0"/>
              </a:rPr>
              <a:t>950 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4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2000" dirty="0" smtClean="0">
                <a:latin typeface="Comic Sans MS" panose="030F0702030302020204" pitchFamily="66" charset="0"/>
              </a:rPr>
              <a:t>1,850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2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3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kumimoji="1" lang="en-US" altLang="ja-JP" sz="15000" dirty="0" smtClean="0">
                <a:latin typeface="Comic Sans MS" panose="030F0702030302020204" pitchFamily="66" charset="0"/>
              </a:rPr>
              <a:t>1,980 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6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kumimoji="1" lang="en-US" altLang="ja-JP" sz="15000" dirty="0" smtClean="0">
                <a:latin typeface="Comic Sans MS" panose="030F0702030302020204" pitchFamily="66" charset="0"/>
              </a:rPr>
              <a:t>485 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7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5000" dirty="0" smtClean="0">
                <a:latin typeface="Comic Sans MS" panose="030F0702030302020204" pitchFamily="66" charset="0"/>
              </a:rPr>
              <a:t>1,500</a:t>
            </a:r>
            <a:r>
              <a:rPr kumimoji="1" lang="en-US" altLang="ja-JP" sz="15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5000" dirty="0" smtClean="0">
                <a:latin typeface="Comic Sans MS" panose="030F0702030302020204" pitchFamily="66" charset="0"/>
              </a:rPr>
              <a:t>720</a:t>
            </a:r>
            <a:r>
              <a:rPr kumimoji="1" lang="en-US" altLang="ja-JP" sz="15000" dirty="0" smtClean="0">
                <a:latin typeface="Comic Sans MS" panose="030F0702030302020204" pitchFamily="66" charset="0"/>
              </a:rPr>
              <a:t> 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27568"/>
          </a:xfrm>
        </p:spPr>
        <p:txBody>
          <a:bodyPr>
            <a:normAutofit/>
          </a:bodyPr>
          <a:lstStyle/>
          <a:p>
            <a:r>
              <a:rPr lang="en-US" altLang="ja-JP" sz="15000" dirty="0" smtClean="0">
                <a:latin typeface="Comic Sans MS" panose="030F0702030302020204" pitchFamily="66" charset="0"/>
              </a:rPr>
              <a:t>2,000</a:t>
            </a:r>
            <a:r>
              <a:rPr kumimoji="1" lang="en-US" altLang="ja-JP" sz="12000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15000" dirty="0" smtClean="0">
                <a:latin typeface="Comic Sans MS" panose="030F0702030302020204" pitchFamily="66" charset="0"/>
              </a:rPr>
              <a:t>yen</a:t>
            </a:r>
            <a:endParaRPr kumimoji="1" lang="ja-JP" altLang="en-US" sz="15000" dirty="0">
              <a:latin typeface="Comic Sans MS" panose="030F0702030302020204" pitchFamily="66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0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80</Words>
  <Application>Microsoft Office PowerPoint</Application>
  <PresentationFormat>ワイド画面</PresentationFormat>
  <Paragraphs>40</Paragraphs>
  <Slides>40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5" baseType="lpstr">
      <vt:lpstr>游ゴシック</vt:lpstr>
      <vt:lpstr>游ゴシック Light</vt:lpstr>
      <vt:lpstr>Arial</vt:lpstr>
      <vt:lpstr>Comic Sans MS</vt:lpstr>
      <vt:lpstr>Office テーマ</vt:lpstr>
      <vt:lpstr>99 yen</vt:lpstr>
      <vt:lpstr>1,280 yen</vt:lpstr>
      <vt:lpstr>110 yen</vt:lpstr>
      <vt:lpstr>950 yen</vt:lpstr>
      <vt:lpstr>1,980 yen</vt:lpstr>
      <vt:lpstr>485 yen</vt:lpstr>
      <vt:lpstr>1,500 yen</vt:lpstr>
      <vt:lpstr>720 yen</vt:lpstr>
      <vt:lpstr>2,000 yen</vt:lpstr>
      <vt:lpstr>680 yen</vt:lpstr>
      <vt:lpstr>270 yen</vt:lpstr>
      <vt:lpstr>1,730 yen</vt:lpstr>
      <vt:lpstr>300 yen</vt:lpstr>
      <vt:lpstr>500 yen</vt:lpstr>
      <vt:lpstr>760 yen</vt:lpstr>
      <vt:lpstr>1,440 yen</vt:lpstr>
      <vt:lpstr>880 yen</vt:lpstr>
      <vt:lpstr>999 yen</vt:lpstr>
      <vt:lpstr>1,100 yen</vt:lpstr>
      <vt:lpstr>1,480 yen</vt:lpstr>
      <vt:lpstr>88 yen</vt:lpstr>
      <vt:lpstr>1,350 yen</vt:lpstr>
      <vt:lpstr>158 yen</vt:lpstr>
      <vt:lpstr>1,930 yen</vt:lpstr>
      <vt:lpstr>1,420 yen</vt:lpstr>
      <vt:lpstr>220 yen</vt:lpstr>
      <vt:lpstr>820 yen</vt:lpstr>
      <vt:lpstr>1,400 yen</vt:lpstr>
      <vt:lpstr>360 yen</vt:lpstr>
      <vt:lpstr>1,680 yen</vt:lpstr>
      <vt:lpstr>415 yen</vt:lpstr>
      <vt:lpstr>1,320 yen</vt:lpstr>
      <vt:lpstr>550 yen</vt:lpstr>
      <vt:lpstr>1,800 yen</vt:lpstr>
      <vt:lpstr>610 yen</vt:lpstr>
      <vt:lpstr>1,080 yen</vt:lpstr>
      <vt:lpstr>705 yen</vt:lpstr>
      <vt:lpstr>1,750 yen</vt:lpstr>
      <vt:lpstr>970 yen</vt:lpstr>
      <vt:lpstr>1,850 yen</vt:lpstr>
    </vt:vector>
  </TitlesOfParts>
  <Company>相模原市教育委員会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99 yen</dc:title>
  <dc:creator>相模原市教育委員会</dc:creator>
  <cp:lastModifiedBy>相模原市教育委員会</cp:lastModifiedBy>
  <cp:revision>3</cp:revision>
  <dcterms:created xsi:type="dcterms:W3CDTF">2023-11-08T02:58:53Z</dcterms:created>
  <dcterms:modified xsi:type="dcterms:W3CDTF">2023-11-08T03:12:17Z</dcterms:modified>
</cp:coreProperties>
</file>