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3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69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3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5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2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6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40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3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759B-3DDF-47D5-A02B-601F5673764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3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9022" y="5042118"/>
            <a:ext cx="1143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2800" dirty="0" smtClean="0">
                <a:latin typeface="School PMSP Block W" pitchFamily="2" charset="0"/>
              </a:rPr>
              <a:t>MOUSE  COW</a:t>
            </a:r>
            <a:r>
              <a:rPr kumimoji="1" lang="en-US" altLang="ja-JP" sz="2800" dirty="0" smtClean="0">
                <a:latin typeface="School PMSP Block W" pitchFamily="2" charset="0"/>
              </a:rPr>
              <a:t> TIGER RABBIT DRAGON SNAKE</a:t>
            </a:r>
          </a:p>
          <a:p>
            <a:pPr algn="dist"/>
            <a:endParaRPr lang="en-US" altLang="ja-JP" sz="2800" dirty="0" smtClean="0">
              <a:latin typeface="School PMSP Block W" pitchFamily="2" charset="0"/>
            </a:endParaRPr>
          </a:p>
          <a:p>
            <a:pPr algn="dist"/>
            <a:endParaRPr lang="en-US" altLang="ja-JP" sz="2800" dirty="0">
              <a:latin typeface="School PMSP Block W" pitchFamily="2" charset="0"/>
            </a:endParaRPr>
          </a:p>
          <a:p>
            <a:pPr algn="dist"/>
            <a:r>
              <a:rPr kumimoji="1" lang="en-US" altLang="ja-JP" sz="2800" dirty="0" smtClean="0">
                <a:latin typeface="School PMSP Block W" pitchFamily="2" charset="0"/>
              </a:rPr>
              <a:t>HORSE</a:t>
            </a:r>
            <a:r>
              <a:rPr lang="ja-JP" altLang="en-US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SHEEP MONKEY CHICKEN DOG   WILD BOAR</a:t>
            </a:r>
            <a:endParaRPr kumimoji="1" lang="en-US" altLang="ja-JP" sz="2800" dirty="0" smtClean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889580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latin typeface="School PMSP Block W" pitchFamily="2" charset="0"/>
              </a:rPr>
              <a:t>	R	A	G	O	N        J	A	S	Y	P	C</a:t>
            </a:r>
            <a:br>
              <a:rPr kumimoji="1"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O</a:t>
            </a:r>
            <a:r>
              <a:rPr lang="en-US" altLang="ja-JP" sz="2800" dirty="0">
                <a:latin typeface="School PMSP Block W" pitchFamily="2" charset="0"/>
              </a:rPr>
              <a:t>	A	N	</a:t>
            </a:r>
            <a:r>
              <a:rPr lang="en-US" altLang="ja-JP" sz="2800" dirty="0" smtClean="0">
                <a:latin typeface="School PMSP Block W" pitchFamily="2" charset="0"/>
              </a:rPr>
              <a:t>H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R	</a:t>
            </a:r>
            <a:r>
              <a:rPr kumimoji="1" lang="en-US" altLang="ja-JP" sz="2800" dirty="0" smtClean="0">
                <a:latin typeface="School PMSP Block W" pitchFamily="2" charset="0"/>
              </a:rPr>
              <a:t>S	E	N	H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O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G	B	M	O	U	S	E	N	A	E	</a:t>
            </a:r>
            <a:r>
              <a:rPr lang="en-US" altLang="ja-JP" sz="2800" dirty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W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O	B	R	E	I</a:t>
            </a:r>
            <a:r>
              <a:rPr kumimoji="1" lang="en-US" altLang="ja-JP" sz="2800" dirty="0" smtClean="0">
                <a:latin typeface="School PMSP Block W" pitchFamily="2" charset="0"/>
              </a:rPr>
              <a:t>	M	O	N	K	E	</a:t>
            </a:r>
            <a:r>
              <a:rPr lang="en-US" altLang="ja-JP" sz="2800" dirty="0" smtClean="0"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E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T	I	G	E	R	M	S	H	E	E	P	</a:t>
            </a:r>
            <a:r>
              <a:rPr lang="en-US" altLang="ja-JP" sz="2800" dirty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L	T	E	Y	B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C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H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I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C 	K	E	N</a:t>
            </a:r>
            <a:endParaRPr lang="en-US" altLang="ja-JP" sz="2800" dirty="0"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E	W	I	L	D 	B	O	A	R	M	T	P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9057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ANIMAL WORD SEARCH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4" y="5421801"/>
            <a:ext cx="1277096" cy="10791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54" y="4193389"/>
            <a:ext cx="842412" cy="8424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" y="4004830"/>
            <a:ext cx="1079146" cy="107914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32" y="5341602"/>
            <a:ext cx="923496" cy="10120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12" y="4224193"/>
            <a:ext cx="1074717" cy="87081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768" y="4094267"/>
            <a:ext cx="971509" cy="97150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443" y="3914160"/>
            <a:ext cx="1312260" cy="118085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73" y="4253429"/>
            <a:ext cx="1074550" cy="8123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81" y="5421801"/>
            <a:ext cx="837155" cy="982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78" y="5387996"/>
            <a:ext cx="1115868" cy="1064267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93" y="5365593"/>
            <a:ext cx="1048973" cy="104897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03" y="5321082"/>
            <a:ext cx="1534102" cy="122688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750" y="-30891"/>
            <a:ext cx="1241693" cy="112683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09781" y="-30891"/>
            <a:ext cx="1241693" cy="1126836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738044" y="889580"/>
            <a:ext cx="10604211" cy="302458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9022" y="5042118"/>
            <a:ext cx="1143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2800" dirty="0" smtClean="0">
                <a:latin typeface="School PMSP Block W" pitchFamily="2" charset="0"/>
              </a:rPr>
              <a:t>MOUSE  COW</a:t>
            </a:r>
            <a:r>
              <a:rPr kumimoji="1" lang="en-US" altLang="ja-JP" sz="2800" dirty="0" smtClean="0">
                <a:latin typeface="School PMSP Block W" pitchFamily="2" charset="0"/>
              </a:rPr>
              <a:t> TIGER RABBIT DRAGON SNAKE</a:t>
            </a:r>
          </a:p>
          <a:p>
            <a:pPr algn="dist"/>
            <a:endParaRPr lang="en-US" altLang="ja-JP" sz="2800" dirty="0" smtClean="0">
              <a:latin typeface="School PMSP Block W" pitchFamily="2" charset="0"/>
            </a:endParaRPr>
          </a:p>
          <a:p>
            <a:pPr algn="dist"/>
            <a:endParaRPr lang="en-US" altLang="ja-JP" sz="2800" dirty="0">
              <a:latin typeface="School PMSP Block W" pitchFamily="2" charset="0"/>
            </a:endParaRPr>
          </a:p>
          <a:p>
            <a:pPr algn="dist"/>
            <a:r>
              <a:rPr kumimoji="1" lang="en-US" altLang="ja-JP" sz="2800" dirty="0" smtClean="0">
                <a:latin typeface="School PMSP Block W" pitchFamily="2" charset="0"/>
              </a:rPr>
              <a:t>HORSE</a:t>
            </a:r>
            <a:r>
              <a:rPr lang="ja-JP" altLang="en-US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SHEEP MONKEY CHICKEN DOG   WILD BOAR</a:t>
            </a:r>
            <a:endParaRPr kumimoji="1" lang="en-US" altLang="ja-JP" sz="2800" dirty="0" smtClean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889580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R	A	G	O	N</a:t>
            </a:r>
            <a:r>
              <a:rPr kumimoji="1" lang="en-US" altLang="ja-JP" sz="2800" dirty="0" smtClean="0">
                <a:latin typeface="School PMSP Block W" pitchFamily="2" charset="0"/>
              </a:rPr>
              <a:t>        J	A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Y	P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b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</a:b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	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H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	O	U	S	E</a:t>
            </a:r>
            <a:r>
              <a:rPr lang="en-US" altLang="ja-JP" sz="2800" dirty="0" smtClean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E	</a:t>
            </a:r>
            <a:r>
              <a:rPr lang="en-US" altLang="ja-JP" sz="2800" dirty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O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R	E	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	O	N	K	E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E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	I	G	E	R</a:t>
            </a:r>
            <a:r>
              <a:rPr lang="en-US" altLang="ja-JP" sz="2800" dirty="0" smtClean="0">
                <a:latin typeface="School PMSP Block W" pitchFamily="2" charset="0"/>
              </a:rPr>
              <a:t>	M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	H	E	E	P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L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>	E	Y	B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 	K	E	N</a:t>
            </a:r>
            <a:endParaRPr lang="en-US" altLang="ja-JP" sz="2800" dirty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E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	I	L	D 	B	O	A	R</a:t>
            </a:r>
            <a:r>
              <a:rPr kumimoji="1" lang="en-US" altLang="ja-JP" sz="2800" dirty="0" smtClean="0">
                <a:latin typeface="School PMSP Block W" pitchFamily="2" charset="0"/>
              </a:rPr>
              <a:t>	M	T	P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117814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WORD SEARCH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4" y="5421801"/>
            <a:ext cx="1277096" cy="10791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54" y="4193389"/>
            <a:ext cx="842412" cy="8424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" y="4004830"/>
            <a:ext cx="1079146" cy="107914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32" y="5341602"/>
            <a:ext cx="923496" cy="10120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12" y="4224193"/>
            <a:ext cx="1074717" cy="87081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768" y="4094267"/>
            <a:ext cx="971509" cy="97150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52" y="3867549"/>
            <a:ext cx="1370351" cy="123312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73" y="4253429"/>
            <a:ext cx="1074550" cy="8123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81" y="5421801"/>
            <a:ext cx="837155" cy="982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78" y="5387996"/>
            <a:ext cx="1115868" cy="1064267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93" y="5365593"/>
            <a:ext cx="1048973" cy="104897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03" y="5321082"/>
            <a:ext cx="1534102" cy="12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9022" y="5042118"/>
            <a:ext cx="1143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2800" dirty="0" smtClean="0">
                <a:latin typeface="School PMSP Block W" pitchFamily="2" charset="0"/>
              </a:rPr>
              <a:t>MOUSE  COW</a:t>
            </a:r>
            <a:r>
              <a:rPr kumimoji="1" lang="en-US" altLang="ja-JP" sz="2800" dirty="0" smtClean="0">
                <a:latin typeface="School PMSP Block W" pitchFamily="2" charset="0"/>
              </a:rPr>
              <a:t> TIGER RABBIT DRAGON SNAKE</a:t>
            </a:r>
          </a:p>
          <a:p>
            <a:pPr algn="dist"/>
            <a:endParaRPr lang="en-US" altLang="ja-JP" sz="2800" dirty="0" smtClean="0">
              <a:latin typeface="School PMSP Block W" pitchFamily="2" charset="0"/>
            </a:endParaRPr>
          </a:p>
          <a:p>
            <a:pPr algn="dist"/>
            <a:endParaRPr lang="en-US" altLang="ja-JP" sz="2800" dirty="0">
              <a:latin typeface="School PMSP Block W" pitchFamily="2" charset="0"/>
            </a:endParaRPr>
          </a:p>
          <a:p>
            <a:pPr algn="dist"/>
            <a:r>
              <a:rPr kumimoji="1" lang="en-US" altLang="ja-JP" sz="2800" dirty="0" smtClean="0">
                <a:latin typeface="School PMSP Block W" pitchFamily="2" charset="0"/>
              </a:rPr>
              <a:t>HORSE</a:t>
            </a:r>
            <a:r>
              <a:rPr lang="ja-JP" altLang="en-US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SHEEP MONKEY CHICKEN DOG   WILD BOAR</a:t>
            </a:r>
            <a:endParaRPr kumimoji="1" lang="en-US" altLang="ja-JP" sz="2800" dirty="0" smtClean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889580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R	A	G	O	N</a:t>
            </a:r>
            <a:r>
              <a:rPr kumimoji="1" lang="en-US" altLang="ja-JP" sz="2800" dirty="0" smtClean="0">
                <a:latin typeface="School PMSP Block W" pitchFamily="2" charset="0"/>
              </a:rPr>
              <a:t>        J	A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Y	P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b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</a:b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	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H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	O	U	S	E</a:t>
            </a:r>
            <a:r>
              <a:rPr lang="en-US" altLang="ja-JP" sz="2800" dirty="0" smtClean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E	</a:t>
            </a:r>
            <a:r>
              <a:rPr lang="en-US" altLang="ja-JP" sz="2800" dirty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O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R	E	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	O	N	K	E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E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	I	G	E	R</a:t>
            </a:r>
            <a:r>
              <a:rPr lang="en-US" altLang="ja-JP" sz="2800" dirty="0" smtClean="0">
                <a:latin typeface="School PMSP Block W" pitchFamily="2" charset="0"/>
              </a:rPr>
              <a:t>	M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	H	E	E	P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L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>	E	Y	B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 	K	E	N</a:t>
            </a:r>
            <a:endParaRPr lang="en-US" altLang="ja-JP" sz="2800" dirty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E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	I	L	D 	B	O	A	R</a:t>
            </a:r>
            <a:r>
              <a:rPr kumimoji="1" lang="en-US" altLang="ja-JP" sz="2800" dirty="0" smtClean="0">
                <a:latin typeface="School PMSP Block W" pitchFamily="2" charset="0"/>
              </a:rPr>
              <a:t>	M	T	P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117814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WORD SEARCH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4" y="5421801"/>
            <a:ext cx="1277096" cy="10791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54" y="4193389"/>
            <a:ext cx="842412" cy="8424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" y="4004830"/>
            <a:ext cx="1079146" cy="107914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32" y="5341602"/>
            <a:ext cx="923496" cy="10120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12" y="4224193"/>
            <a:ext cx="1074717" cy="87081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768" y="4094267"/>
            <a:ext cx="971509" cy="97150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52" y="3867549"/>
            <a:ext cx="1370351" cy="123312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73" y="4253429"/>
            <a:ext cx="1074550" cy="8123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81" y="5421801"/>
            <a:ext cx="837155" cy="982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78" y="5387996"/>
            <a:ext cx="1115868" cy="1064267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93" y="5365593"/>
            <a:ext cx="1048973" cy="104897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03" y="5321082"/>
            <a:ext cx="1534102" cy="1226885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575482" y="793436"/>
            <a:ext cx="5324976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楕円 24"/>
          <p:cNvSpPr/>
          <p:nvPr/>
        </p:nvSpPr>
        <p:spPr>
          <a:xfrm>
            <a:off x="2267456" y="1714645"/>
            <a:ext cx="4530508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楕円 25"/>
          <p:cNvSpPr/>
          <p:nvPr/>
        </p:nvSpPr>
        <p:spPr>
          <a:xfrm>
            <a:off x="3258546" y="1280214"/>
            <a:ext cx="4573890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楕円 26"/>
          <p:cNvSpPr/>
          <p:nvPr/>
        </p:nvSpPr>
        <p:spPr>
          <a:xfrm>
            <a:off x="575482" y="2503334"/>
            <a:ext cx="4679795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楕円 27"/>
          <p:cNvSpPr/>
          <p:nvPr/>
        </p:nvSpPr>
        <p:spPr>
          <a:xfrm>
            <a:off x="1333731" y="3375388"/>
            <a:ext cx="7274560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楕円 28"/>
          <p:cNvSpPr/>
          <p:nvPr/>
        </p:nvSpPr>
        <p:spPr>
          <a:xfrm>
            <a:off x="5137096" y="2942145"/>
            <a:ext cx="6666543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楕円 29"/>
          <p:cNvSpPr/>
          <p:nvPr/>
        </p:nvSpPr>
        <p:spPr>
          <a:xfrm>
            <a:off x="5068778" y="2112357"/>
            <a:ext cx="5324976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楕円 30"/>
          <p:cNvSpPr/>
          <p:nvPr/>
        </p:nvSpPr>
        <p:spPr>
          <a:xfrm>
            <a:off x="5947393" y="2504854"/>
            <a:ext cx="4886862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楕円 31"/>
          <p:cNvSpPr/>
          <p:nvPr/>
        </p:nvSpPr>
        <p:spPr>
          <a:xfrm rot="5400000">
            <a:off x="347639" y="1754619"/>
            <a:ext cx="2944434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楕円 32"/>
          <p:cNvSpPr/>
          <p:nvPr/>
        </p:nvSpPr>
        <p:spPr>
          <a:xfrm rot="5400000">
            <a:off x="41348" y="1222575"/>
            <a:ext cx="1769912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楕円 33"/>
          <p:cNvSpPr/>
          <p:nvPr/>
        </p:nvSpPr>
        <p:spPr>
          <a:xfrm rot="5400000">
            <a:off x="7032548" y="1710789"/>
            <a:ext cx="2362014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楕円 34"/>
          <p:cNvSpPr/>
          <p:nvPr/>
        </p:nvSpPr>
        <p:spPr>
          <a:xfrm rot="5400000">
            <a:off x="10366128" y="1222575"/>
            <a:ext cx="1285018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532</Words>
  <Application>Microsoft Office PowerPoint</Application>
  <PresentationFormat>ワイド画面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School PMSP Block W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高崎市</dc:creator>
  <cp:lastModifiedBy>Windows ユーザー</cp:lastModifiedBy>
  <cp:revision>9</cp:revision>
  <dcterms:created xsi:type="dcterms:W3CDTF">2022-10-19T02:57:49Z</dcterms:created>
  <dcterms:modified xsi:type="dcterms:W3CDTF">2024-02-15T02:41:44Z</dcterms:modified>
</cp:coreProperties>
</file>