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08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43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2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27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98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47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2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90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10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81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6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33FD-CECD-461F-9AB2-04DE4141F075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4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superman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6" name="irc_m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5112" y="481053"/>
            <a:ext cx="4881777" cy="41958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正方形/長方形 4"/>
          <p:cNvSpPr/>
          <p:nvPr/>
        </p:nvSpPr>
        <p:spPr>
          <a:xfrm>
            <a:off x="1" y="467689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uperman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9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cow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95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smtClean="0">
                <a:latin typeface="Comic Sans MS" panose="030F0702030302020204" pitchFamily="66" charset="0"/>
              </a:rPr>
              <a:t>ow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674" y="585904"/>
            <a:ext cx="6511383" cy="4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8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salad</a:t>
            </a:r>
            <a:endParaRPr lang="en-US" altLang="ja-JP" sz="80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alad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156" y="340254"/>
            <a:ext cx="6988468" cy="466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octopus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95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ctopus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090" y="482687"/>
            <a:ext cx="6303658" cy="445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And last…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4698019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castle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88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kumimoji="1" lang="en-US" altLang="ja-JP" sz="8000" dirty="0" err="1" smtClean="0">
                <a:latin typeface="Comic Sans MS" panose="030F0702030302020204" pitchFamily="66" charset="0"/>
              </a:rPr>
              <a:t>astle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805" y="423596"/>
            <a:ext cx="7297135" cy="448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</Words>
  <Application>Microsoft Office PowerPoint</Application>
  <PresentationFormat>ワイド画面</PresentationFormat>
  <Paragraphs>11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vsst111</dc:creator>
  <cp:lastModifiedBy>vsst111</cp:lastModifiedBy>
  <cp:revision>8</cp:revision>
  <dcterms:created xsi:type="dcterms:W3CDTF">2018-07-17T23:30:58Z</dcterms:created>
  <dcterms:modified xsi:type="dcterms:W3CDTF">2018-09-07T04:48:10Z</dcterms:modified>
</cp:coreProperties>
</file>