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54" d="100"/>
          <a:sy n="54" d="100"/>
        </p:scale>
        <p:origin x="18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590794"/>
            <a:ext cx="6425724" cy="33840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105389"/>
            <a:ext cx="5669756" cy="234681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30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17514"/>
            <a:ext cx="1630055" cy="823747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17514"/>
            <a:ext cx="4795669" cy="823747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55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53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423318"/>
            <a:ext cx="6520220" cy="40433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504929"/>
            <a:ext cx="6520220" cy="212630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8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587570"/>
            <a:ext cx="3212862" cy="61674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587570"/>
            <a:ext cx="3212862" cy="61674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6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17516"/>
            <a:ext cx="6520220" cy="18788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382815"/>
            <a:ext cx="3198096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550596"/>
            <a:ext cx="3198096" cy="5222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382815"/>
            <a:ext cx="3213847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550596"/>
            <a:ext cx="3213847" cy="5222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33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46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51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399540"/>
            <a:ext cx="3827085" cy="690768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11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399540"/>
            <a:ext cx="3827085" cy="690768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63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17516"/>
            <a:ext cx="6520220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587570"/>
            <a:ext cx="6520220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1365C-B310-41C0-8944-26EA6F1636D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009246"/>
            <a:ext cx="255139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1898-976B-4946-BD65-E0F32DDF4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2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AC1DAC-4DE9-457F-8F08-4A7937347563}"/>
              </a:ext>
            </a:extLst>
          </p:cNvPr>
          <p:cNvSpPr txBox="1"/>
          <p:nvPr/>
        </p:nvSpPr>
        <p:spPr>
          <a:xfrm>
            <a:off x="365760" y="289560"/>
            <a:ext cx="603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omic Sans MS" panose="030F0702030302020204" pitchFamily="66" charset="0"/>
              </a:rPr>
              <a:t>Class:				Number:		        	Name: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DCDA37-5DD2-4611-A478-A70D42A53175}"/>
              </a:ext>
            </a:extLst>
          </p:cNvPr>
          <p:cNvSpPr txBox="1"/>
          <p:nvPr/>
        </p:nvSpPr>
        <p:spPr>
          <a:xfrm>
            <a:off x="337669" y="658892"/>
            <a:ext cx="6705917" cy="966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u="sng" dirty="0">
                <a:latin typeface="Comic Sans MS" panose="030F0702030302020204" pitchFamily="66" charset="0"/>
              </a:rPr>
              <a:t>Let’s compare! Which is best?</a:t>
            </a:r>
          </a:p>
          <a:p>
            <a:r>
              <a:rPr kumimoji="1" lang="en-US" altLang="ja-JP" sz="1600" dirty="0">
                <a:latin typeface="Comic Sans MS" panose="030F0702030302020204" pitchFamily="66" charset="0"/>
              </a:rPr>
              <a:t>In pairs, let’s talk and write about our opinions! For each question, we will follow three steps!</a:t>
            </a:r>
          </a:p>
          <a:p>
            <a:pPr marL="342900" indent="-342900">
              <a:buAutoNum type="arabicPeriod"/>
            </a:pPr>
            <a:r>
              <a:rPr kumimoji="1" lang="en-US" altLang="ja-JP" sz="1400" dirty="0">
                <a:latin typeface="Comic Sans MS" panose="030F0702030302020204" pitchFamily="66" charset="0"/>
              </a:rPr>
              <a:t>Write by yourself  2. Talk in pairs 3. Tell your answer to the class!</a:t>
            </a: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algn="ctr"/>
            <a:r>
              <a:rPr kumimoji="1" lang="en-US" altLang="ja-JP" sz="1600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OO is/are better than OO because________.</a:t>
            </a:r>
          </a:p>
          <a:p>
            <a:pPr algn="ctr"/>
            <a:r>
              <a:rPr kumimoji="1" lang="en-US" altLang="ja-JP" sz="1600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Ex: Vegetables are better than fruit because they are cheap.</a:t>
            </a:r>
          </a:p>
          <a:p>
            <a:pPr algn="ctr"/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b="1" i="1" dirty="0">
                <a:latin typeface="Comic Sans MS" panose="030F0702030302020204" pitchFamily="66" charset="0"/>
              </a:rPr>
              <a:t>1. Do you like cats or dogs better?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b="1" i="1" dirty="0">
                <a:latin typeface="Comic Sans MS" panose="030F0702030302020204" pitchFamily="66" charset="0"/>
              </a:rPr>
              <a:t>2. Do you like manga or anime better?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b="1" i="1" dirty="0">
                <a:latin typeface="Comic Sans MS" panose="030F0702030302020204" pitchFamily="66" charset="0"/>
              </a:rPr>
              <a:t>3. Do you like ramen or curry better?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algn="ctr"/>
            <a:r>
              <a:rPr kumimoji="1" lang="en-US" altLang="ja-JP" sz="1600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OO is/are the best because________.</a:t>
            </a:r>
          </a:p>
          <a:p>
            <a:pPr algn="ctr"/>
            <a:r>
              <a:rPr kumimoji="1" lang="en-US" altLang="ja-JP" sz="1600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Ex: BTS is the best because they are famous!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b="1" i="1" dirty="0">
                <a:latin typeface="Comic Sans MS" panose="030F0702030302020204" pitchFamily="66" charset="0"/>
              </a:rPr>
              <a:t>4.What is your favorite movie?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b="1" i="1" dirty="0">
                <a:latin typeface="Comic Sans MS" panose="030F0702030302020204" pitchFamily="66" charset="0"/>
              </a:rPr>
              <a:t>5. Which sport is the best?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B29A48F-EE4E-406A-BC45-E5F4FE71B6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187341" y="2711676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ee the source image">
            <a:extLst>
              <a:ext uri="{FF2B5EF4-FFF2-40B4-BE49-F238E27FC236}">
                <a16:creationId xmlns:a16="http://schemas.microsoft.com/office/drawing/2014/main" id="{B7BAAFCC-C27D-4A3B-971C-828C203B04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215432" y="5191216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ee the source image">
            <a:extLst>
              <a:ext uri="{FF2B5EF4-FFF2-40B4-BE49-F238E27FC236}">
                <a16:creationId xmlns:a16="http://schemas.microsoft.com/office/drawing/2014/main" id="{AE3291F9-6539-4EF4-BEBD-98851095F6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73312" y="3849711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ee the source image">
            <a:extLst>
              <a:ext uri="{FF2B5EF4-FFF2-40B4-BE49-F238E27FC236}">
                <a16:creationId xmlns:a16="http://schemas.microsoft.com/office/drawing/2014/main" id="{3B8DDCB5-19EE-4EC9-817D-7C7C540A39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215432" y="7249265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60039BAA-D509-4767-AC18-29DC36327B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365760" y="8514420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34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155C6B1F-BC78-4C0B-B6A3-2C0C2606D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48" y="3825239"/>
            <a:ext cx="3093981" cy="542803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9098B91-DFBC-4A9F-9BDF-3ED5D8505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837" y="4040393"/>
            <a:ext cx="3302202" cy="4762582"/>
          </a:xfrm>
          <a:prstGeom prst="rect">
            <a:avLst/>
          </a:prstGeom>
        </p:spPr>
      </p:pic>
      <p:pic>
        <p:nvPicPr>
          <p:cNvPr id="9" name="Picture 2" descr="See the source image">
            <a:extLst>
              <a:ext uri="{FF2B5EF4-FFF2-40B4-BE49-F238E27FC236}">
                <a16:creationId xmlns:a16="http://schemas.microsoft.com/office/drawing/2014/main" id="{59DDE91D-423D-45DB-8AA3-CC67C6F8FE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276748" y="770576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26C156-5C7C-4FD6-A403-113D231E4085}"/>
              </a:ext>
            </a:extLst>
          </p:cNvPr>
          <p:cNvSpPr txBox="1"/>
          <p:nvPr/>
        </p:nvSpPr>
        <p:spPr>
          <a:xfrm>
            <a:off x="376122" y="478188"/>
            <a:ext cx="6705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Comic Sans MS" panose="030F0702030302020204" pitchFamily="66" charset="0"/>
              </a:rPr>
              <a:t>6. Where is the best place to travel? Why?</a:t>
            </a: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3F952D2-8C97-44A2-9407-2BB9C8D89856}"/>
              </a:ext>
            </a:extLst>
          </p:cNvPr>
          <p:cNvSpPr txBox="1"/>
          <p:nvPr/>
        </p:nvSpPr>
        <p:spPr>
          <a:xfrm>
            <a:off x="276748" y="1865239"/>
            <a:ext cx="6705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Comic Sans MS" panose="030F0702030302020204" pitchFamily="66" charset="0"/>
              </a:rPr>
              <a:t>7. What is the best snack? Why?</a:t>
            </a:r>
            <a:endParaRPr kumimoji="1" lang="en-US" altLang="ja-JP" sz="1600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i="1" dirty="0">
              <a:latin typeface="Comic Sans MS" panose="030F0702030302020204" pitchFamily="66" charset="0"/>
            </a:endParaRPr>
          </a:p>
        </p:txBody>
      </p:sp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6C772582-FCCB-4CF6-B341-FC1A45C29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6" b="44473"/>
          <a:stretch/>
        </p:blipFill>
        <p:spPr bwMode="auto">
          <a:xfrm>
            <a:off x="225794" y="2211396"/>
            <a:ext cx="7006571" cy="10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05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177</Words>
  <Application>Microsoft Office PowerPoint</Application>
  <PresentationFormat>ユーザー設定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2</cp:revision>
  <cp:lastPrinted>2022-11-17T07:59:55Z</cp:lastPrinted>
  <dcterms:created xsi:type="dcterms:W3CDTF">2022-11-17T07:32:36Z</dcterms:created>
  <dcterms:modified xsi:type="dcterms:W3CDTF">2022-11-17T08:03:29Z</dcterms:modified>
</cp:coreProperties>
</file>