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08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43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21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27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98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47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2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90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10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81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76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33FD-CECD-461F-9AB2-04DE4141F075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64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games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6" name="irc_m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8188" y="671998"/>
            <a:ext cx="8613091" cy="384775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正方形/長方形 4"/>
          <p:cNvSpPr/>
          <p:nvPr/>
        </p:nvSpPr>
        <p:spPr>
          <a:xfrm>
            <a:off x="1" y="467689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ames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9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jetpack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95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etpack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332" y="585904"/>
            <a:ext cx="7692067" cy="43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8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jacket</a:t>
            </a:r>
            <a:endParaRPr lang="en-US" altLang="ja-JP" sz="80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acket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214" y="-201706"/>
            <a:ext cx="5433574" cy="543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4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yellow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95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ellow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852" y="482687"/>
            <a:ext cx="7124135" cy="445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And last…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4698019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ghost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88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 smtClean="0">
                <a:latin typeface="Comic Sans MS" panose="030F0702030302020204" pitchFamily="66" charset="0"/>
              </a:rPr>
              <a:t>_ </a:t>
            </a:r>
            <a:r>
              <a:rPr lang="en-US" altLang="ja-JP" sz="8000" dirty="0" smtClean="0">
                <a:latin typeface="Comic Sans MS" panose="030F0702030302020204" pitchFamily="66" charset="0"/>
              </a:rPr>
              <a:t>host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782" y="398647"/>
            <a:ext cx="5947648" cy="446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0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</Words>
  <Application>Microsoft Office PowerPoint</Application>
  <PresentationFormat>ワイド画面</PresentationFormat>
  <Paragraphs>11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vsst111</dc:creator>
  <cp:lastModifiedBy>vsct132</cp:lastModifiedBy>
  <cp:revision>7</cp:revision>
  <dcterms:created xsi:type="dcterms:W3CDTF">2018-07-17T23:30:58Z</dcterms:created>
  <dcterms:modified xsi:type="dcterms:W3CDTF">2018-09-05T06:50:58Z</dcterms:modified>
</cp:coreProperties>
</file>