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5730875" cy="8431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14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702006" y="74228"/>
            <a:ext cx="2728512" cy="134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Who are you?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79450"/>
            <a:ext cx="1770293" cy="539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514600"/>
            <a:ext cx="1943808" cy="85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60189" y="3531970"/>
            <a:ext cx="1413674" cy="668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93660" y="215120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cow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 rot="20580839">
            <a:off x="-686740" y="366709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snake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7498" y="611308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wild boar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473981" y="5344110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chicken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 rot="249581">
            <a:off x="7263166" y="4516839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mouse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 rot="1094232">
            <a:off x="2817503" y="319485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tiger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546833">
            <a:off x="3362088" y="207962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rabbit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19878676">
            <a:off x="4813904" y="553497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dragon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rot="20445602">
            <a:off x="5178090" y="344754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horse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1444189">
            <a:off x="4143342" y="212013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dog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46551" y="622097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monkey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77720" y="471842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sheep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150">
            <a:off x="1394866" y="1399010"/>
            <a:ext cx="1239786" cy="108481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0" y="4086753"/>
            <a:ext cx="1219467" cy="121946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94" y="5084204"/>
            <a:ext cx="1509835" cy="135885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52" y="2637390"/>
            <a:ext cx="1042060" cy="104206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117" y="3818694"/>
            <a:ext cx="762801" cy="76280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18" y="2178579"/>
            <a:ext cx="1185717" cy="993038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75" y="987159"/>
            <a:ext cx="1085951" cy="108595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974">
            <a:off x="5092713" y="1266089"/>
            <a:ext cx="1118945" cy="92312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7152">
            <a:off x="5507479" y="2258931"/>
            <a:ext cx="1354581" cy="1320716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1920">
            <a:off x="5810373" y="4219380"/>
            <a:ext cx="1179220" cy="1088814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74" y="5278923"/>
            <a:ext cx="1086389" cy="1297181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92" y="3691116"/>
            <a:ext cx="1243887" cy="109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3371</TotalTime>
  <Words>17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HandwritingWeCan Medium</vt:lpstr>
      <vt:lpstr>ＭＳ ゴシック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Windows ユーザー</cp:lastModifiedBy>
  <cp:revision>18</cp:revision>
  <cp:lastPrinted>2023-02-21T04:45:14Z</cp:lastPrinted>
  <dcterms:created xsi:type="dcterms:W3CDTF">2021-03-07T23:35:27Z</dcterms:created>
  <dcterms:modified xsi:type="dcterms:W3CDTF">2024-02-21T23:45:48Z</dcterms:modified>
</cp:coreProperties>
</file>