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6_62D22547.xml" ContentType="application/vnd.ms-powerpoint.comments+xml"/>
  <Override PartName="/ppt/comments/modernComment_109_472C73B4.xml" ContentType="application/vnd.ms-powerpoint.comments+xml"/>
  <Override PartName="/ppt/comments/modernComment_101_57BB394B.xml" ContentType="application/vnd.ms-powerpoint.comments+xml"/>
  <Override PartName="/ppt/comments/modernComment_10A_85A74008.xml" ContentType="application/vnd.ms-powerpoint.comments+xml"/>
  <Override PartName="/ppt/comments/modernComment_10E_39CC61B2.xml" ContentType="application/vnd.ms-powerpoint.comments+xml"/>
  <Override PartName="/ppt/comments/modernComment_104_F3EB6F2E.xml" ContentType="application/vnd.ms-powerpoint.comments+xml"/>
  <Override PartName="/ppt/comments/modernComment_113_BA58758D.xml" ContentType="application/vnd.ms-powerpoint.comments+xml"/>
  <Override PartName="/ppt/comments/modernComment_103_D044E09D.xml" ContentType="application/vnd.ms-powerpoint.comments+xml"/>
  <Override PartName="/ppt/comments/modernComment_10C_1E5548B6.xml" ContentType="application/vnd.ms-powerpoint.comments+xml"/>
  <Override PartName="/ppt/comments/modernComment_119_D6896E29.xml" ContentType="application/vnd.ms-powerpoint.comments+xml"/>
  <Override PartName="/ppt/comments/modernComment_116_2819E283.xml" ContentType="application/vnd.ms-powerpoint.comments+xml"/>
  <Override PartName="/ppt/comments/modernComment_10D_AC8463B0.xml" ContentType="application/vnd.ms-powerpoint.comments+xml"/>
  <Override PartName="/ppt/comments/modernComment_10B_CB15E21D.xml" ContentType="application/vnd.ms-powerpoint.comments+xml"/>
  <Override PartName="/ppt/comments/modernComment_102_5A036347.xml" ContentType="application/vnd.ms-powerpoint.comments+xml"/>
  <Override PartName="/ppt/comments/modernComment_10F_FD303BD3.xml" ContentType="application/vnd.ms-powerpoint.comments+xml"/>
  <Override PartName="/ppt/comments/modernComment_115_6F360648.xml" ContentType="application/vnd.ms-powerpoint.comments+xml"/>
  <Override PartName="/ppt/comments/modernComment_111_2704460C.xml" ContentType="application/vnd.ms-powerpoint.comments+xml"/>
  <Override PartName="/ppt/comments/modernComment_11B_9DA1C5D3.xml" ContentType="application/vnd.ms-powerpoint.comments+xml"/>
  <Override PartName="/ppt/comments/modernComment_110_697E13DA.xml" ContentType="application/vnd.ms-powerpoint.comments+xml"/>
  <Override PartName="/ppt/comments/modernComment_112_749C80DE.xml" ContentType="application/vnd.ms-powerpoint.comments+xml"/>
  <Override PartName="/ppt/comments/modernComment_108_79C0921.xml" ContentType="application/vnd.ms-powerpoint.comments+xml"/>
  <Override PartName="/ppt/comments/modernComment_11A_7DC161BF.xml" ContentType="application/vnd.ms-powerpoint.comments+xml"/>
  <Override PartName="/ppt/comments/modernComment_118_E8C73400.xml" ContentType="application/vnd.ms-powerpoint.comments+xml"/>
  <Override PartName="/ppt/comments/modernComment_114_B8FA678B.xml" ContentType="application/vnd.ms-powerpoint.comments+xml"/>
  <Override PartName="/ppt/comments/modernComment_117_3BDFFED6.xml" ContentType="application/vnd.ms-powerpoint.comments+xml"/>
  <Override PartName="/ppt/comments/modernComment_105_5AEFA01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2" r:id="rId3"/>
    <p:sldId id="265" r:id="rId4"/>
    <p:sldId id="257" r:id="rId5"/>
    <p:sldId id="266" r:id="rId6"/>
    <p:sldId id="270" r:id="rId7"/>
    <p:sldId id="260" r:id="rId8"/>
    <p:sldId id="275" r:id="rId9"/>
    <p:sldId id="259" r:id="rId10"/>
    <p:sldId id="268" r:id="rId11"/>
    <p:sldId id="281" r:id="rId12"/>
    <p:sldId id="278" r:id="rId13"/>
    <p:sldId id="269" r:id="rId14"/>
    <p:sldId id="267" r:id="rId15"/>
    <p:sldId id="258" r:id="rId16"/>
    <p:sldId id="271" r:id="rId17"/>
    <p:sldId id="277" r:id="rId18"/>
    <p:sldId id="273" r:id="rId19"/>
    <p:sldId id="283" r:id="rId20"/>
    <p:sldId id="272" r:id="rId21"/>
    <p:sldId id="274" r:id="rId22"/>
    <p:sldId id="264" r:id="rId23"/>
    <p:sldId id="282" r:id="rId24"/>
    <p:sldId id="280" r:id="rId25"/>
    <p:sldId id="276" r:id="rId26"/>
    <p:sldId id="279" r:id="rId27"/>
    <p:sldId id="26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081A44-00EE-D533-B057-8BDC00E6861A}" name="Sune Janse van Rensburg" initials="SJvR" userId="f3003b78d3c086d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modernComment_101_57BB394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619361-8659-4A57-92FE-46972AEC17C8}" authorId="{F4081A44-00EE-D533-B057-8BDC00E6861A}" created="2021-11-25T23:46:57.871">
    <pc:sldMkLst xmlns:pc="http://schemas.microsoft.com/office/powerpoint/2013/main/command">
      <pc:docMk/>
      <pc:sldMk cId="1471887691" sldId="257"/>
    </pc:sldMkLst>
    <p188:txBody>
      <a:bodyPr/>
      <a:lstStyle/>
      <a:p>
        <a:r>
          <a:rPr lang="en-AU"/>
          <a:t>A</a:t>
        </a:r>
      </a:p>
    </p188:txBody>
  </p188:cm>
</p188:cmLst>
</file>

<file path=ppt/comments/modernComment_102_5A0363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8EE80BF-2420-431E-9957-E37419DE55A6}" authorId="{F4081A44-00EE-D533-B057-8BDC00E6861A}" created="2021-11-25T23:47:05.978">
    <pc:sldMkLst xmlns:pc="http://schemas.microsoft.com/office/powerpoint/2013/main/command">
      <pc:docMk/>
      <pc:sldMk cId="1510171463" sldId="258"/>
    </pc:sldMkLst>
    <p188:txBody>
      <a:bodyPr/>
      <a:lstStyle/>
      <a:p>
        <a:r>
          <a:rPr lang="en-AU"/>
          <a:t>B</a:t>
        </a:r>
      </a:p>
    </p188:txBody>
  </p188:cm>
</p188:cmLst>
</file>

<file path=ppt/comments/modernComment_103_D044E0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1D6B501-EA26-4199-8F25-43902C03FA05}" authorId="{F4081A44-00EE-D533-B057-8BDC00E6861A}" created="2021-11-25T23:48:49.467">
    <pc:sldMkLst xmlns:pc="http://schemas.microsoft.com/office/powerpoint/2013/main/command">
      <pc:docMk/>
      <pc:sldMk cId="3494174877" sldId="259"/>
    </pc:sldMkLst>
    <p188:txBody>
      <a:bodyPr/>
      <a:lstStyle/>
      <a:p>
        <a:r>
          <a:rPr lang="en-AU"/>
          <a:t>C</a:t>
        </a:r>
      </a:p>
    </p188:txBody>
  </p188:cm>
</p188:cmLst>
</file>

<file path=ppt/comments/modernComment_104_F3EB6F2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76BE17-0FD2-47ED-91A1-8EE63CAE7077}" authorId="{F4081A44-00EE-D533-B057-8BDC00E6861A}" created="2021-11-25T23:49:36.566">
    <pc:sldMkLst xmlns:pc="http://schemas.microsoft.com/office/powerpoint/2013/main/command">
      <pc:docMk/>
      <pc:sldMk cId="4092292910" sldId="260"/>
    </pc:sldMkLst>
    <p188:txBody>
      <a:bodyPr/>
      <a:lstStyle/>
      <a:p>
        <a:r>
          <a:rPr lang="en-AU"/>
          <a:t>E</a:t>
        </a:r>
      </a:p>
    </p188:txBody>
  </p188:cm>
</p188:cmLst>
</file>

<file path=ppt/comments/modernComment_105_5AEFA0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3B15B9B-EF41-4B21-BE85-BA761B2796A8}" authorId="{F4081A44-00EE-D533-B057-8BDC00E6861A}" created="2021-11-25T23:50:08.301">
    <pc:sldMkLst xmlns:pc="http://schemas.microsoft.com/office/powerpoint/2013/main/command">
      <pc:docMk/>
      <pc:sldMk cId="1525653530" sldId="261"/>
    </pc:sldMkLst>
    <p188:txBody>
      <a:bodyPr/>
      <a:lstStyle/>
      <a:p>
        <a:r>
          <a:rPr lang="en-AU"/>
          <a:t>F</a:t>
        </a:r>
      </a:p>
    </p188:txBody>
  </p188:cm>
</p188:cmLst>
</file>

<file path=ppt/comments/modernComment_106_62D225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53873A-D977-40FA-AF64-311EE66F326E}" authorId="{F4081A44-00EE-D533-B057-8BDC00E6861A}" created="2021-11-25T23:51:25.966">
    <pc:sldMkLst xmlns:pc="http://schemas.microsoft.com/office/powerpoint/2013/main/command">
      <pc:docMk/>
      <pc:sldMk cId="1657939271" sldId="262"/>
    </pc:sldMkLst>
    <p188:txBody>
      <a:bodyPr/>
      <a:lstStyle/>
      <a:p>
        <a:r>
          <a:rPr lang="en-AU"/>
          <a:t>G</a:t>
        </a:r>
      </a:p>
    </p188:txBody>
  </p188:cm>
</p188:cmLst>
</file>

<file path=ppt/comments/modernComment_108_79C092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A352FF-F26C-45DB-AD26-327D23C93132}" authorId="{F4081A44-00EE-D533-B057-8BDC00E6861A}" created="2021-11-25T23:57:39.31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27666465" sldId="264"/>
      <ac:spMk id="8" creationId="{32E9748C-2C99-4201-BCF6-657B0B5D5F37}"/>
    </ac:deMkLst>
    <p188:txBody>
      <a:bodyPr/>
      <a:lstStyle/>
      <a:p>
        <a:r>
          <a:rPr lang="en-AU"/>
          <a:t>H</a:t>
        </a:r>
      </a:p>
    </p188:txBody>
  </p188:cm>
</p188:cmLst>
</file>

<file path=ppt/comments/modernComment_109_472C73B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A84008A-4210-46ED-A8FE-B144FB02BE6D}" authorId="{F4081A44-00EE-D533-B057-8BDC00E6861A}" created="2021-11-25T23:59:53.959">
    <pc:sldMkLst xmlns:pc="http://schemas.microsoft.com/office/powerpoint/2013/main/command">
      <pc:docMk/>
      <pc:sldMk cId="1194095540" sldId="265"/>
    </pc:sldMkLst>
    <p188:txBody>
      <a:bodyPr/>
      <a:lstStyle/>
      <a:p>
        <a:r>
          <a:rPr lang="en-AU"/>
          <a:t>I</a:t>
        </a:r>
      </a:p>
    </p188:txBody>
  </p188:cm>
</p188:cmLst>
</file>

<file path=ppt/comments/modernComment_10A_85A740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1150AF-36EE-41A8-84E2-91134C5AC546}" authorId="{F4081A44-00EE-D533-B057-8BDC00E6861A}" created="2021-11-26T00:00:07.338">
    <pc:sldMkLst xmlns:pc="http://schemas.microsoft.com/office/powerpoint/2013/main/command">
      <pc:docMk/>
      <pc:sldMk cId="2242330632" sldId="266"/>
    </pc:sldMkLst>
    <p188:txBody>
      <a:bodyPr/>
      <a:lstStyle/>
      <a:p>
        <a:r>
          <a:rPr lang="en-AU"/>
          <a:t>J</a:t>
        </a:r>
      </a:p>
    </p188:txBody>
  </p188:cm>
</p188:cmLst>
</file>

<file path=ppt/comments/modernComment_10B_CB15E2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9729767-BD81-4F32-8C0A-ED057FCACF1E}" authorId="{F4081A44-00EE-D533-B057-8BDC00E6861A}" created="2021-11-26T00:01:31.68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07208989" sldId="267"/>
      <ac:spMk id="6" creationId="{E80E48BF-106C-49D7-BB92-65E115DDA42A}"/>
    </ac:deMkLst>
    <p188:txBody>
      <a:bodyPr/>
      <a:lstStyle/>
      <a:p>
        <a:r>
          <a:rPr lang="en-AU"/>
          <a:t>K</a:t>
        </a:r>
      </a:p>
    </p188:txBody>
  </p188:cm>
</p188:cmLst>
</file>

<file path=ppt/comments/modernComment_10C_1E5548B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FDC83D-1380-4A0D-BF5A-9B124602B000}" authorId="{F4081A44-00EE-D533-B057-8BDC00E6861A}" created="2021-11-26T00:03:46.73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08905654" sldId="268"/>
      <ac:spMk id="8" creationId="{32E9748C-2C99-4201-BCF6-657B0B5D5F37}"/>
    </ac:deMkLst>
    <p188:txBody>
      <a:bodyPr/>
      <a:lstStyle/>
      <a:p>
        <a:r>
          <a:rPr lang="en-AU"/>
          <a:t>L</a:t>
        </a:r>
      </a:p>
    </p188:txBody>
  </p188:cm>
</p188:cmLst>
</file>

<file path=ppt/comments/modernComment_10D_AC8463B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E5B507-DFED-41BF-8BB3-98D463221C53}" authorId="{F4081A44-00EE-D533-B057-8BDC00E6861A}" created="2021-11-26T00:04:24.915">
    <pc:sldMkLst xmlns:pc="http://schemas.microsoft.com/office/powerpoint/2013/main/command">
      <pc:docMk/>
      <pc:sldMk cId="2894357424" sldId="269"/>
    </pc:sldMkLst>
    <p188:txBody>
      <a:bodyPr/>
      <a:lstStyle/>
      <a:p>
        <a:r>
          <a:rPr lang="en-AU"/>
          <a:t>M</a:t>
        </a:r>
      </a:p>
    </p188:txBody>
  </p188:cm>
</p188:cmLst>
</file>

<file path=ppt/comments/modernComment_10E_39CC61B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4516546-6447-48B9-B5F9-F5A897B7A3AA}" authorId="{F4081A44-00EE-D533-B057-8BDC00E6861A}" created="2021-11-26T00:06:07.628">
    <pc:sldMkLst xmlns:pc="http://schemas.microsoft.com/office/powerpoint/2013/main/command">
      <pc:docMk/>
      <pc:sldMk cId="969695666" sldId="270"/>
    </pc:sldMkLst>
    <p188:txBody>
      <a:bodyPr/>
      <a:lstStyle/>
      <a:p>
        <a:r>
          <a:rPr lang="en-AU"/>
          <a:t>N</a:t>
        </a:r>
      </a:p>
    </p188:txBody>
  </p188:cm>
</p188:cmLst>
</file>

<file path=ppt/comments/modernComment_10F_FD303B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C132514-94E5-4393-BAEC-B96A20789D6B}" authorId="{F4081A44-00EE-D533-B057-8BDC00E6861A}" created="2021-11-26T00:55:15.166">
    <pc:sldMkLst xmlns:pc="http://schemas.microsoft.com/office/powerpoint/2013/main/command">
      <pc:docMk/>
      <pc:sldMk cId="4247796691" sldId="271"/>
    </pc:sldMkLst>
    <p188:txBody>
      <a:bodyPr/>
      <a:lstStyle/>
      <a:p>
        <a:r>
          <a:rPr lang="en-AU"/>
          <a:t>O</a:t>
        </a:r>
      </a:p>
    </p188:txBody>
  </p188:cm>
</p188:cmLst>
</file>

<file path=ppt/comments/modernComment_110_697E13D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404A0B-F7A5-4267-BEA1-879DCBA6E1EA}" authorId="{F4081A44-00EE-D533-B057-8BDC00E6861A}" created="2021-11-26T00:58:20.401">
    <pc:sldMkLst xmlns:pc="http://schemas.microsoft.com/office/powerpoint/2013/main/command">
      <pc:docMk/>
      <pc:sldMk cId="1769870298" sldId="272"/>
    </pc:sldMkLst>
    <p188:txBody>
      <a:bodyPr/>
      <a:lstStyle/>
      <a:p>
        <a:r>
          <a:rPr lang="en-AU"/>
          <a:t>P</a:t>
        </a:r>
      </a:p>
    </p188:txBody>
  </p188:cm>
</p188:cmLst>
</file>

<file path=ppt/comments/modernComment_111_270446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13E77D-D503-4B9D-84CE-DEE5B524D1DC}" authorId="{F4081A44-00EE-D533-B057-8BDC00E6861A}" created="2021-11-26T00:59:31.058">
    <pc:sldMkLst xmlns:pc="http://schemas.microsoft.com/office/powerpoint/2013/main/command">
      <pc:docMk/>
      <pc:sldMk cId="654591500" sldId="273"/>
    </pc:sldMkLst>
    <p188:txBody>
      <a:bodyPr/>
      <a:lstStyle/>
      <a:p>
        <a:r>
          <a:rPr lang="en-AU"/>
          <a:t>Q</a:t>
        </a:r>
      </a:p>
    </p188:txBody>
  </p188:cm>
</p188:cmLst>
</file>

<file path=ppt/comments/modernComment_112_749C80D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2BC9CDD-E727-4E0D-A269-F868582EBF21}" authorId="{F4081A44-00EE-D533-B057-8BDC00E6861A}" created="2021-11-26T01:03:43.546">
    <pc:sldMkLst xmlns:pc="http://schemas.microsoft.com/office/powerpoint/2013/main/command">
      <pc:docMk/>
      <pc:sldMk cId="1956413662" sldId="274"/>
    </pc:sldMkLst>
    <p188:txBody>
      <a:bodyPr/>
      <a:lstStyle/>
      <a:p>
        <a:r>
          <a:rPr lang="en-AU"/>
          <a:t>R</a:t>
        </a:r>
      </a:p>
    </p188:txBody>
  </p188:cm>
</p188:cmLst>
</file>

<file path=ppt/comments/modernComment_113_BA58758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93231FB-25CE-44E5-972C-743E2540492D}" authorId="{F4081A44-00EE-D533-B057-8BDC00E6861A}" created="2021-11-26T01:04:51.515">
    <pc:sldMkLst xmlns:pc="http://schemas.microsoft.com/office/powerpoint/2013/main/command">
      <pc:docMk/>
      <pc:sldMk cId="3126359437" sldId="275"/>
    </pc:sldMkLst>
    <p188:txBody>
      <a:bodyPr/>
      <a:lstStyle/>
      <a:p>
        <a:r>
          <a:rPr lang="en-AU"/>
          <a:t>S</a:t>
        </a:r>
      </a:p>
    </p188:txBody>
  </p188:cm>
</p188:cmLst>
</file>

<file path=ppt/comments/modernComment_114_B8FA678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49742A-C09E-45BC-9A46-3EF6535F8D7A}" authorId="{F4081A44-00EE-D533-B057-8BDC00E6861A}" created="2021-11-26T01:05:57.630">
    <pc:sldMkLst xmlns:pc="http://schemas.microsoft.com/office/powerpoint/2013/main/command">
      <pc:docMk/>
      <pc:sldMk cId="3103418251" sldId="276"/>
    </pc:sldMkLst>
    <p188:txBody>
      <a:bodyPr/>
      <a:lstStyle/>
      <a:p>
        <a:r>
          <a:rPr lang="en-AU"/>
          <a:t>T</a:t>
        </a:r>
      </a:p>
    </p188:txBody>
  </p188:cm>
</p188:cmLst>
</file>

<file path=ppt/comments/modernComment_115_6F3606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05D47E1-2D00-47AE-8927-25AADF4C0B1C}" authorId="{F4081A44-00EE-D533-B057-8BDC00E6861A}" created="2021-11-26T01:06:39.878">
    <pc:sldMkLst xmlns:pc="http://schemas.microsoft.com/office/powerpoint/2013/main/command">
      <pc:docMk/>
      <pc:sldMk cId="1865811528" sldId="277"/>
    </pc:sldMkLst>
    <p188:txBody>
      <a:bodyPr/>
      <a:lstStyle/>
      <a:p>
        <a:r>
          <a:rPr lang="en-AU"/>
          <a:t>U</a:t>
        </a:r>
      </a:p>
    </p188:txBody>
  </p188:cm>
</p188:cmLst>
</file>

<file path=ppt/comments/modernComment_116_2819E2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A5C4F8-504F-41EC-93DD-E765A6242C5A}" authorId="{F4081A44-00EE-D533-B057-8BDC00E6861A}" created="2021-11-26T01:06:59.619">
    <pc:sldMkLst xmlns:pc="http://schemas.microsoft.com/office/powerpoint/2013/main/command">
      <pc:docMk/>
      <pc:sldMk cId="672785027" sldId="278"/>
    </pc:sldMkLst>
    <p188:txBody>
      <a:bodyPr/>
      <a:lstStyle/>
      <a:p>
        <a:r>
          <a:rPr lang="en-AU"/>
          <a:t>V</a:t>
        </a:r>
      </a:p>
    </p188:txBody>
  </p188:cm>
</p188:cmLst>
</file>

<file path=ppt/comments/modernComment_117_3BDFFED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FF6B0D-E17D-422A-9E30-4F692C0FB637}" authorId="{F4081A44-00EE-D533-B057-8BDC00E6861A}" created="2021-11-26T01:08:07.847">
    <pc:sldMkLst xmlns:pc="http://schemas.microsoft.com/office/powerpoint/2013/main/command">
      <pc:docMk/>
      <pc:sldMk cId="1004535510" sldId="279"/>
    </pc:sldMkLst>
    <p188:txBody>
      <a:bodyPr/>
      <a:lstStyle/>
      <a:p>
        <a:r>
          <a:rPr lang="en-AU"/>
          <a:t>W</a:t>
        </a:r>
      </a:p>
    </p188:txBody>
  </p188:cm>
</p188:cmLst>
</file>

<file path=ppt/comments/modernComment_118_E8C7340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0F56C4-FF7B-4A8D-A6BB-DD9BF3AF1D4D}" authorId="{F4081A44-00EE-D533-B057-8BDC00E6861A}" created="2021-11-26T01:09:17.997">
    <pc:sldMkLst xmlns:pc="http://schemas.microsoft.com/office/powerpoint/2013/main/command">
      <pc:docMk/>
      <pc:sldMk cId="3905369088" sldId="280"/>
    </pc:sldMkLst>
    <p188:txBody>
      <a:bodyPr/>
      <a:lstStyle/>
      <a:p>
        <a:r>
          <a:rPr lang="en-AU"/>
          <a:t>X</a:t>
        </a:r>
      </a:p>
    </p188:txBody>
  </p188:cm>
</p188:cmLst>
</file>

<file path=ppt/comments/modernComment_119_D6896E2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33EC65C-6166-48BB-A81F-6F07F2ABBF73}" authorId="{F4081A44-00EE-D533-B057-8BDC00E6861A}" created="2021-11-26T02:48:49.436">
    <pc:sldMkLst xmlns:pc="http://schemas.microsoft.com/office/powerpoint/2013/main/command">
      <pc:docMk/>
      <pc:sldMk cId="3599330857" sldId="281"/>
    </pc:sldMkLst>
    <p188:txBody>
      <a:bodyPr/>
      <a:lstStyle/>
      <a:p>
        <a:r>
          <a:rPr lang="en-AU"/>
          <a:t>Y</a:t>
        </a:r>
      </a:p>
    </p188:txBody>
  </p188:cm>
</p188:cmLst>
</file>

<file path=ppt/comments/modernComment_11A_7DC161B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04F534-C61A-4B01-AA25-64874B2E9E1E}" authorId="{F4081A44-00EE-D533-B057-8BDC00E6861A}" created="2021-11-26T02:49:28.626">
    <pc:sldMkLst xmlns:pc="http://schemas.microsoft.com/office/powerpoint/2013/main/command">
      <pc:docMk/>
      <pc:sldMk cId="2109825471" sldId="282"/>
    </pc:sldMkLst>
    <p188:txBody>
      <a:bodyPr/>
      <a:lstStyle/>
      <a:p>
        <a:r>
          <a:rPr lang="en-AU"/>
          <a:t>Z</a:t>
        </a:r>
      </a:p>
    </p188:txBody>
  </p188:cm>
</p188:cmLst>
</file>

<file path=ppt/comments/modernComment_11B_9DA1C5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E860378-4EC3-4E01-B4AD-5759C8B63F09}" authorId="{F4081A44-00EE-D533-B057-8BDC00E6861A}" created="2021-11-25T23:53:20.564">
    <pc:sldMkLst xmlns:pc="http://schemas.microsoft.com/office/powerpoint/2013/main/command">
      <pc:docMk/>
      <pc:sldMk cId="2644624851" sldId="283"/>
    </pc:sldMkLst>
    <p188:txBody>
      <a:bodyPr/>
      <a:lstStyle/>
      <a:p>
        <a:r>
          <a:rPr lang="en-AU"/>
          <a:t>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1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4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2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7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155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2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890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1E5548B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9_D6896E2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6_2819E28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D_AC8463B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CB15E21D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5A03634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FD303BD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5_6F36064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2704460C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B_9DA1C5D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62D2254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0_697E13DA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2_749C80DE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79C09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A_7DC161BF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8_E8C7340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4_B8FA678B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7_3BDFFED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5AEFA01A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9_472C73B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57BB394B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A_85A7400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E_39CC61B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F3EB6F2E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3_BA58758D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D044E09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25000"/>
                <a:lumOff val="75000"/>
                <a:alpha val="91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DC2E-C9BB-412F-92AF-2CEC3CF70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Alphabet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559E0-021F-422F-B6C4-02DE18F84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(Lowercase)</a:t>
            </a:r>
          </a:p>
        </p:txBody>
      </p:sp>
    </p:spTree>
    <p:extLst>
      <p:ext uri="{BB962C8B-B14F-4D97-AF65-F5344CB8AC3E}">
        <p14:creationId xmlns:p14="http://schemas.microsoft.com/office/powerpoint/2010/main" val="373729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l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3544" y="1009593"/>
            <a:ext cx="1996443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103974" y="347758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100959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92449" y="3473360"/>
            <a:ext cx="211630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14CED2-1E72-4587-AB0A-83808A2C3C39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2A7D6D-4753-429C-9AA8-02DC486FE438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C6D7A3-FE82-4006-89C3-583C2DE1A966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EF894D-D02F-4DA0-9A21-911BE71AA346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C6DA4D-714B-497B-8C0D-102B218C2BAB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247942-3FD4-4DFC-B3BF-045A7E52D093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E5236B-864F-4449-ACE5-9298E116FCE1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3C2AF18-D036-478C-9002-0981B45AE752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2F1516-2063-4C02-A097-16945E0799DE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D26327-1EC7-4423-9204-0F8A8C28FB54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2454019-A7DD-43DA-B660-BD04BF2370E8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A0C2C2-F23F-4B8E-9D3D-34D9CDACE7E9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BD8915-FF4B-456B-B046-C8F041433396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BED9EF6-B063-4097-9D1D-33F65BD020FC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7A2C020-0841-4110-B0F6-2AAFAEFB52A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67EE6C1-1075-4FC7-8ABC-E74CD06A0202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27052B-C160-42B0-8D6D-9099E934BABE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C9C8315-18DA-4C4E-BAD0-76BA1177886F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C3EB210-BE7D-4C11-9696-5939AC74EFCD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E87399-EAFF-447A-86EB-B2AABBACECA8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3ABA0C7-FAF8-48A0-99D5-9BE4DD89D9F6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061CDD3-16E5-442F-823D-4BE6C2B3E723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9AC89E-A560-4239-9BA1-0D7FB5993190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68FED02-D898-479E-896F-FE93AD0529CF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75AF6A0-9156-4ED5-908B-6C8DBADB157D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E8285E6-60FC-4AB1-921A-B0B475B4302C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9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y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0392" y="1537414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24703" y="1537414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267979" y="400540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10056" y="3988633"/>
            <a:ext cx="2162268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ECA642-6735-4630-84C4-306E803EF362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E3C9C2B-CCC3-439D-AA7E-7E1F8BE2E130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2573E3-5E54-48D8-BC70-9B3AA8AE08A0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9886CC8-36E2-4562-9D55-9710A317E73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127CDD1-F941-483E-996E-03D4E75C0E57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48D73-F446-46A2-9B35-FF067C18C04E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2AA8C6D-15F5-45BD-8E7E-7AEE66D83530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25DE0A-4C0E-4422-A916-AED69D9BD39A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5C232B-39CE-4AA7-AAB3-5214218BA6B0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0C57322-F29A-4DC2-9B9B-917722FC6001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952CF5-003F-4054-AEF7-83D410452C65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582D7D-0F09-4B8E-884C-E9ABF2B6059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EC8065-0FB1-41DE-8D6C-91EBA0B7B6E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1D0F010-A4C9-4A08-8D07-EE37A0CAFC31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CB42DBC-BEAF-4EF7-9396-8D8EB08CE3AD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95E1A2-91FA-4A44-941D-1BF770FFA5DA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D9C561A-3B5D-4A94-ABEA-4ED6B493030C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A2A2E0A-0871-4D03-BCC7-21DCA26BCDA5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A4C7CB-DAC0-41CD-9140-4A51B1137465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CF0F2A-77A5-43D0-9075-1BAD6371CB27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2FD131B-0929-4695-B07E-9A4CAC9D1558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BF276CA-A63B-44BF-AC72-9B9FFB2EA443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A9B4996-7D2D-41B9-A7C6-F8F2DF91B049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30FF1CA-8895-48B2-B113-544550AB0D22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F181603-C605-4591-BEE8-3DDC0798BD71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19F26D-1516-4515-8646-C8A14FBC1C87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933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v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51140" y="1210236"/>
            <a:ext cx="215780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189899" y="108281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99792" y="355080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896855" y="3661491"/>
            <a:ext cx="2302198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6D228AC-1532-45E1-A07C-6446620E8DC6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12DC48-5208-48AF-86D8-7462B6E65FD3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551776-0571-400E-B301-E0001366ADCA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E9151E-3A3E-41BC-9AF7-B68A5EC98852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CB4955A-C92D-4197-AAD0-19CEC417DEB7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82D6C9-8FE1-4D67-90EF-DB37F6B75C37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BBF4D0-96C6-41CA-A2E0-B1BF64B67C1A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CB4BE8-71E1-4D2D-8E55-322FEF1E8DF2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27F32A7-EE75-4979-A631-F0DB5674B59E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822793-D9B4-464C-B453-857C2D776D47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0FF6C70-3163-4F68-9FDC-0DEB745551F9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AF44EB5-750A-4DFB-9D8B-80E01894265D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8F1D716-C0AC-42A4-82DB-083864FF0BB9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8E596F-9989-4735-B25D-482D75DE53C9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0E37DA-24DC-47C6-A0E6-2885109B94EA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A5BCAE-FADA-409E-AD0B-71E06D896DE2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F00AA9A-AD46-476B-9E52-DA2497B70225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BF533F1-99DE-422D-834B-B60886D00C56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C30C18-FCBD-4EC8-8A5A-9A0ACA05D0EA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2C4552-F5DA-4A32-A7CB-E0B9C7940F73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4C45654-DDC1-4C48-99D4-2703799C2047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2FB922F-20FF-4E53-A614-D471B768D6EF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96CD7B6-E796-4043-AD87-E34CD2739EE3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294057-8809-4570-BECC-01D2A4BCA0C2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2CF0C35-9005-4154-9ACB-AE156F324D65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A183724-F001-4308-9C4C-4B8EC03122E4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7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Arial Nova Cond" panose="020B0506020202020204" pitchFamily="34" charset="0"/>
              </a:rPr>
              <a:t>m</a:t>
            </a:r>
            <a:endParaRPr lang="en-AU" dirty="0">
              <a:latin typeface="Arial Nova Cond" panose="020B0506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6578" y="116048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00888" y="362847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00887" y="116048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6577" y="362847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7DBF60-7E5C-4B04-9D8B-55B0DB26E4EA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0FFFED1-A974-4D31-95CD-27E0E9743469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3809B2-E4AC-487A-95A7-32369BFF6BFB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2F1BAD-D30D-4F35-980E-10F9893ECD81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D51D86-2B50-4984-B002-4CC8C74CFFB1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59B6777-C576-45B3-8ADB-C1D94C14F5B4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993EF8-1B93-43A4-8F3C-C973F16E8286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352DD2-251C-43EF-AEB4-A6D79B06118C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5B48B0A-0A97-45DD-B9A9-2C4880A8DC25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A4EA352-DD23-44F6-909D-C64CA0E8135C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EB52DB-99B2-463B-AE6A-9F9562AF9051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A08DBD-3D07-4CD2-8F94-3FEB2CE1FA7A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CC4E02-DD09-4B40-AAA8-49B19D0E874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508602B-9364-479B-8F42-63AF1E974871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760EE12-F7AF-4AC2-9944-0993530A14CA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5E2B759-E407-446C-A0BA-4DA40540C8F6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B7648E-8CC9-42A0-9A2E-75B7BD922843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3B281C-6890-43D4-ABFD-AAC9BB4D9989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5CB5BD-0304-4902-BB9A-33E1254BDBF8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0B3869-E412-4A25-9A51-BB07D95E8CD0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A4DEA6A-F049-4252-A546-4CE7FE9CB86C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67EC72F-295A-4C18-9C51-A65B2D4EA424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188C272-5B01-45F7-B681-0244AF2BD35E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774ABDD-155C-44CC-B94C-B55FDFA1A177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A566CD-63A5-42F4-9B53-161020467277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8B3BA1C-BAE1-4795-A87E-DA1BB286D073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43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Book Antiqua" panose="02040602050305030304" pitchFamily="18" charset="0"/>
                <a:cs typeface="Calibri" panose="020F0502020204030204" pitchFamily="34" charset="0"/>
              </a:rPr>
              <a:t>k</a:t>
            </a:r>
            <a:endParaRPr lang="en-AU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891086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748286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737932" y="9610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891086" y="143317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D0B697-01FD-42EB-93C0-4F7AF68A7471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91BDAC-F2CB-4183-BC29-0383D289B7D8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7CE25E-C2BD-48B5-BA29-4A2D9C3A5753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274D689-919E-427F-83F8-5D5F3A8E45DA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7BE175-3A5E-4979-877E-0546E5D78C05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A6D9D9-BC98-47B2-8AA4-ED14DABAC45D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2ECDCEE-367D-4688-9D05-A40D9C5EE388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37DE32-552B-4473-95D0-3A14A059F69C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A011203-AD88-421B-B5B0-DBB693912E1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E495400-B2E6-4409-9645-469D9C7ACB8B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970397-354F-4D3A-A6BB-ED352B3613D0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2AEA70-9CF6-446B-8A52-9056A6BDBE8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B5527CF-309A-4B3B-9FDB-B5D16F5C6F68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3A98AB-72B5-44CE-AF2D-99B834FC1B5A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DEE224-5218-4F86-AC93-FFF1BCB22FD6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76DBA9C-D7C6-4BD4-A096-2D4DFD37DCC9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EEE1973-FF18-4961-88BE-BB4EC564C8E8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3A5E1F4-DFFF-47B7-AF68-434F36F6100B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E737D1-D321-4D4E-82C6-86399709329D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B510F5F-9BA0-4E24-A154-5C768078BD72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3553CFA-1974-40E0-9181-BD8A8652DB47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2494FAA-6076-4214-92FA-E6C06E64CB19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51F11AD-2E5F-4708-9802-32B6751C6C59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527C115-926B-4B2E-B390-5B34F8F54CAA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58DB842-9842-4905-AB26-50A03FE8317B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75EE6BD-75DC-4685-B799-44DC1B6A5860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20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b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16258" y="3469943"/>
            <a:ext cx="206007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47446" y="3469943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23635" y="1001951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76333" y="1001951"/>
            <a:ext cx="197373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6C76A0-3789-48C8-9DEF-25C61E683A28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0B44D2-DD1A-405F-990E-33B2457529F0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045BD2-C44F-4774-9443-9B950190A852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C0EF38-B390-4BD4-AD05-50B94F3348C1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E01D36E-EAB3-46A4-80B1-AC434287BC66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5E00F4-51B8-41CB-89F6-50074E3DBB3F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EEF0F9-AA77-4012-A9C4-E66219D02085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E33F9F-DBBD-41DA-9AC3-3B2B8863B8DF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19E6917-74FF-4634-9541-EA2B7E541A45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C58B2D-F14C-4D9A-9FD8-4A6C32FABAC3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4807F24-5763-4C58-B312-B18ED5C80623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5F3FED-ACEC-4207-A3B4-CC52D14012B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66DCD46-95BE-41DA-BC3D-AE77D6B9AD31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62BA3BB-7C1B-429E-87ED-8CF9C378EC2F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EA96E7-64F5-4E5D-8C17-3A97D0C7C5EB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81A5841-470E-455A-B66B-3170C052C996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E959DF0-38CE-4F43-916F-F27D8DBD13EA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B6DC7AB-CDF0-49FC-ACA8-F23743DED78F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D253C6-A79F-4A1F-ABD8-668EF99B18D3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654E1A7-5665-4253-B8DA-3B96B0F7BB1F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702940-A329-4089-8162-54A0EF9D10D9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93CD0F9-9625-459F-9887-F096346C66AA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C9F404C-CEFB-4085-96FE-4E69009E4736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9CCAAC-41C7-42EC-A25A-401093BD4632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482827C-25A0-4348-9789-871CE129C09F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05D8F2-20F8-4F56-8D95-6900266758D3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17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o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158143" y="141461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796957" y="1414612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89753" y="3882604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165121" y="387298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BAAD00-BAE8-4584-B221-3062DC5554C4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292CE08-3B51-4BAA-88A2-1E1AD24E1495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D45AA1-096A-44B4-A8FF-3F7A2F9E4A2A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00F6F1-1936-4CE0-A19D-2903C87091C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8F7459-D09B-4509-827D-24D4765DB1E5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B964286-E38B-41E3-BE2C-16676A5DC39A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1CEB9E-41EC-4DA7-BC68-C664BA83F214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FAF9CE-CAE2-436A-83E6-426462BE33C3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EA1E0D-2D05-4123-8721-A3A2F77F6D95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504409-CB02-4E77-9FB1-C524AAA07FD6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D68EC2-A8CD-462A-89B7-D62443251CA7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75A9F3-1FA1-42CB-9903-EDA13CF2454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7C24288-D7D7-4985-8B7D-1BE5DE88F584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67697A2-91BE-42C0-9F50-8313B84331A5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EE609A2-11EE-4821-B70F-50C943633B18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19FA45-7DD2-4878-AC2D-4959FC4CF3D7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44B017-85EA-46F6-B31E-6BAE54366137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9EF2FC-B628-4471-A06C-33B610916894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819E698-2F5A-4DAC-AF03-A3B0D8317EB8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7E412FC-FA49-4634-A7EF-23A13C66DCA5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941300-FF31-43DE-9400-99119C8CA7F1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C10985-1797-4DE4-814C-8CF81E702D9B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35D0699-2CE4-4F68-BF97-6E4FA9B8F156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A1C049A-3097-4934-908C-6E2DA25AB2C8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49980C0-7894-454B-95F7-517701AF2ADD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6D66A9-F839-48C3-9A36-01E752C3EE43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7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u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25320" y="3693614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89629" y="3691343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89630" y="122562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25319" y="122562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0FCB7B-9DD8-45CC-A530-0C6853DB4316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3C7308-E289-42E1-9FBC-38BC1CE8D2F8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60654B-FC1A-4FE6-86F2-450D59A1737A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01F031-6194-40D2-B462-0817D97289D2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0ED6EAB-C276-4381-9BBD-B04E890E62BC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4A25E2-D27C-4092-944C-9F9383648EEB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F17FDA3-FB40-4E22-91C4-A24ECC177033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E562D7-BBD1-42CB-9ED5-B31A70446FCC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90C0526-A659-4E80-8A38-87B62B15D704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D2CD0-65B8-4FD4-9175-7BBFE24DBAAA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4B3BF9-9B9C-4521-967C-D33E489E0063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000E79-E196-42DF-9846-67452C98BB67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CF8936E-31BA-4ACD-B2BB-4AE135D5E1B8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606B79-5237-4963-BD12-A667046F522C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FD92D8-AA3D-45C3-AD62-8C58ADCE4746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8A36AA-E244-4331-B63F-7D78D7FA4BEF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E3A5EC-B08A-4D3C-AA78-979EE1FFBECB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4E8342A-84B1-42EE-A88F-267B306C3B0B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362FC78-CD0F-4845-80DA-2BB2ACED24C1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D43057-F87E-46EC-9261-C29DA2F589A6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5187012-C061-485E-9553-1F1FC2BB9052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2905B76-DF4C-4C37-BA1E-27B1D8719BA5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F4FB7B-4A87-40F6-92FB-437B124D0675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E9783E9-5855-4A7A-8B9A-3424F9DAE60F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7A09468-1949-473C-BEA1-F55F3ADDAF4B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DA7299A-6D59-4C4F-A304-3AA4F3F113A5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8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10394" y="3755436"/>
            <a:ext cx="1941409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52399" y="375543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6214" y="129596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9798" y="1340169"/>
            <a:ext cx="1942005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13F23A9-098B-4719-9102-AE25C8D99A5B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A4FA98-72CB-4737-828A-78B06C030B2F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0B3AC4-2660-4C1E-98B9-CDC125798645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11405B-085E-42EC-B845-C26C890415E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C57206-63AE-4B30-ADDB-68C3A800BB14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45D3DA-18A4-4020-BE53-ACBBDBD43FB9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DF32E99-FD84-431F-A751-F21B735C3BB8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BB1585-F001-4F57-9184-BD39BBF04C9E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F6228F-6829-4E3C-90EE-8AE5E6363C3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47B2C1-D584-4595-9E93-CC9A574BEFDF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6D1E04-AA91-4711-AA8A-DB341EAAD5D6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14793B-3ACB-4B63-B189-0AC6C4CF827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E0B8C0-487F-4A15-B7F8-C8F1589ABF85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9BABAF-D7CC-4D24-8BEC-649318CAA1B3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1967CDD-4EC3-4480-AF99-8755E361DF98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481A31-1388-4080-A10B-B6713DE3FC21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3355004-257D-4099-86DE-7EE066BDE8B1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F6F88D6-EBB5-4530-A56C-5C28157106C0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4EEF22B-84A3-4CE7-9123-3617A224AF95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1C76870-38CE-4A06-8E95-0C825C68D597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DA8B21C-084D-4DDE-A39C-DEABB8AD6894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457AF4-3041-4E1C-B75E-D438BE967792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6D24FB6-A909-403C-B86C-E1FAB113A9B0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AA13318-01BA-472C-B02B-E0563841C6D9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A2BAFD7-E8DB-43F0-B335-ED10583FC672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EFA7B3-9489-4455-A198-6F8E44952F9E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5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d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203976" y="116973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833636" y="98266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919454" y="345065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203976" y="363772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4FD1891-0B26-4C18-ABA2-F1DA057696C6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13B417B-7E13-4354-91FB-5659B45D77C6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88A088C-75F4-42E6-8363-F63632C6DFD7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FDCBD3B-AC09-44C5-BA3F-18867A050AE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034227-7D5B-434A-A522-F4E117F7FD13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753F599-7A50-4FDA-AA6A-37A2BF3C88FD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AFCE37A-EA69-4828-A90D-189E8479C7D5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D5346C5-1DCE-4954-BC0C-7E2BC5D0B869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6972BAE-111A-4D41-9C13-35A4F5D4B38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BAB2C43-2A59-464C-9506-AACB24EF0252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5F666B-89D2-4435-BD27-7286CD193944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253527-C9B3-41DD-AA60-6F55E820149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A0FA21D-369B-4754-94BF-E86A8C52C960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7152F8E-CD5A-4335-A2EB-D55261D7426C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68483D7-8738-402B-BF09-C9A3FED2FD59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454012-6EB9-42FD-9541-7B22180D728D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B173EE6-CF55-423D-BCD1-41277C377B6F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525FFAF-ABDD-40DE-806C-D450BC016884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816378F-3D7E-4984-9AD0-AC1FE3A1EEE9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AD7308A-9BF4-48F3-91DF-326432B56C9E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26D29A-45ED-4462-BBD4-610210C6BCF2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B704B91-5484-41BC-8838-7DF878DB37E2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6AFE2B-6F26-40BE-A3CE-6449C919E12B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BDA432A-99E7-413D-8189-A062AD363EF5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7321A3-0DD9-4613-9F07-F2106601668E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4B1255-E1D0-448F-BA59-36A3DAD43ABA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62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o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3676" y="384681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93305" y="1367973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88472" y="3837021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40368" y="137881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EC3371-974B-49AE-B0F7-8241F2C634BE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BBD597-D331-4E4D-A05F-191F74A458CE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4729825-CB68-4326-B6CC-D0C45749A745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B16B0D-4290-4A32-98D0-B29271F6CF40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B4C877-BC46-4BA4-9B96-184BACCFBC8C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A38B18B-5DA8-4DF1-8166-07CC8F4F0AB7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A946229-6C9E-4D11-958F-76251D808C6F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641E161-AC67-4686-B06B-FC404A5F3B9F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B1EBEE-2262-435F-8DF6-1235583D2681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3717AA-C069-43D8-ABEE-41BB2BCA9032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C42C4D8-5DB4-47A4-8343-20EFE4C267DF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E6B32F-8711-4209-BFF7-22624255617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8C6A49-A2D5-4149-8720-DCD127F20243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A610CCD-5E5E-4233-A156-2BF8F7F6A77F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44C51F9-7919-42F2-81A1-0B19645C68CD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D0D0F77-1825-41EC-B29E-49E17444E6ED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BA56D-6980-4178-8346-915BF6BE63A6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ACAF89-7D4D-496F-96C7-85A698B120D4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3E20EA-8281-4C5E-A6BC-7F8640A7D415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DD498C-9248-41AE-845D-A8550581B35A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FD2923-7A38-4247-87B3-233F695C5105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D1ED06-0ED1-48A6-823B-2A72BBAEBF40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8324FD2-5DDE-438F-BA3A-3658584BD7B7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C2A81F5-41FA-46DD-8F2A-98B86F8D4F0E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E558404-DE7A-48E3-BFA3-72191478E742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55456B-E468-4A62-8B17-B2F623DB1085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9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p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5833107" y="1255975"/>
            <a:ext cx="225884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33107" y="372396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548585" y="372396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0052" y="1255975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2A696D-9E1F-4E08-8FE2-F86856CB573F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662AB1-BFD7-428F-A2DD-46F84F9D4DDF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6A81E1-389B-4952-BA3B-6F0FFDFBBA70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3E6BF29-7ACB-415F-9B0F-5878C9885C20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F8CE9DA-5B7F-49EF-BC18-0D09DFCAACC5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08FFCF-8F11-4E22-8227-818D65919330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62E7DA-B810-452B-AE6F-25F8B563208D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C7B53B-5BE6-4876-AB6D-711C19152F8A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A212FE-BB0A-4FF7-9E5A-BCF9A41EA31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0E7DFA8-759D-4407-8FFC-721EBA640764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E57BB4-E470-4358-8E1F-EB8A026D3526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E57B12-CE4F-476A-9641-7AC237DA1EA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EC5CE5B-4ABE-4233-BC89-AAE0CBE7D6A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F81015-CE2E-4348-A466-A198F07EF657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533D12F-1C1D-4517-BC98-8164AA767EA5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7AC12AB-0AC1-4922-B4AF-1E656C109E8C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6BCD83D-90D0-42B3-8472-281880EEF7AB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7820392-68F1-4841-A943-62D71F64BD77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CC3EF6-E7EB-43D8-8B6E-53D6B474CC9F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81F1D0D-A0DF-4649-A302-E9B248984983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8665FD2-00B2-404F-8A07-645500116289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34C7FD-B7D6-4F64-A1F4-AE9E76785774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9E6FA3-9BA1-491A-B898-530F325C037F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ADA364C-D49D-41EF-B43C-0A0B6049BDC1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FC39722-B370-458D-AC75-C42EFB0C0907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1FF5CB-BD5B-4BC2-9D5F-D7B1AED4FDB3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8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r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73973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98332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36144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81370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2E22CA5-660E-4A3D-814F-B984371771BD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97867D-60D9-4ECE-BA4C-CC05BDB4D9B2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755AC9-6E83-4D6A-A7E8-7BA5A61440F2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1085452-D812-4B22-869C-C698422DD189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74C0443-2FE9-4BD4-B2B4-7FFFC08FFD87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2A5C648-A00F-4247-B163-581CDEF7FC0D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0AD25F-CD60-42CD-B0C3-5079E03CD089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A70905E-BA51-4A89-A605-C1BE7625D98D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120AE2-AFF0-422E-8798-025324849496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4B3049-E7D8-4904-B50F-F9E7B5376852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319C629-7975-46E4-B765-B6D9DEC23994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33732CA-7051-4636-A4F0-DD1D65D4BEF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4200DE-E543-4A33-BBB6-6ED17E665E52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DA78EF6-1D70-4065-8E02-473BF37D4DF6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DCD3AD9-76E8-40ED-8752-90B9ADC677C6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13E1079-28DE-44C2-A625-E3AC3B618C0A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7A4E0E-36FB-42F9-BAE2-42B3021D9F9A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DF2100A-B9B7-42F8-B93D-C8196DDBBD54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81B17F-3A2C-464F-A61E-4CE98F6E1F01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94A493C-54D3-4632-9524-912F9204D40D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407149A-0D62-4678-BA59-2DF475E9FFFC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5DC0683-723E-47D6-A070-C56B93C31F34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2628AF8-1EB5-41F6-80C4-092AE88F4BD0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43A24AF-9C50-4C78-ADF4-B4774708F619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C2E0F5C-EF7A-46F4-A4CF-2BDB26665004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9546507-E6F5-4B25-B1F0-4BA0D7DDF276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4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h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7033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A71BF98-7882-47B2-80EC-37D44C2D79D4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E907A1-2C64-4AB9-B72B-1A2AC0C36933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D343A8-A61C-482C-9F69-A0A2E028C72A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C62529-DF2F-4C60-907F-C09C8F852F82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767AC6-05E0-4790-972E-98CFE1F39FF8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1A4975-DA0F-45AF-9792-E88CCE0495CA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843F24-D614-41A4-A79E-3F653AB0C199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12316B-505E-41BA-B5DC-403D7367CBA6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C4C5A2C-6FA6-4F71-A9D5-A58F4C28CE66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27FA3A-E8B8-47C9-93F3-BE55508F7537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CF63CF-BC37-4AD1-BA40-D4BC11B9491D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5921324-16E2-47C0-B5E5-92D3626F42B9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8DB43AC-D3DE-49EC-AA23-6702BBEEA4F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97AFA0B-C02D-4100-8DE4-C4BA1D5EBC6D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20E865B-C2F4-4647-BF82-AD20BB662BC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9270228-06DE-49FC-9515-D1A1783270E1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F1C25D8-A2CD-459C-8D0B-D1BA009CC5AA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309D505-71F9-4D52-855C-370FCEF2B47A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1954A2-30F9-44C8-BB0C-6C5762A984C5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7ACE7C-0CEB-4AD9-AB19-774CDBCAEF90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75F574-0A63-4200-B0A4-7D2AB2B4A45A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A0D857F-2486-4FCE-9D42-44811A78A201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10D6DEA-7FB7-40F5-BC62-93A13328A21A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DBDC64-18B2-4FF2-8355-4CC583D63393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4758A2-E72B-43DF-9048-5ED7E60AB612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3AFCE0E-FD1E-45AA-B2DE-EDBDCADE9234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66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z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534524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534524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106653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6653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F92FF62-CA7F-4A34-AC13-DA129C6BF399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F96411-6D6E-4089-AB2B-22A3CCFC8654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DEA9A0-F474-4C6F-A99C-AAECD5692354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0067566-F366-4325-BBBB-16096F813E0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2A9F66-C9BC-4778-986D-174DE7C945DB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659BB86-CEE8-4DE6-89FF-3AEB119A7A47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896C4C-09A6-4AAE-B81F-B4E474CD02BA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C187C1-A96F-4E9C-97EB-316AAB9FE391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3A50D29-D224-4024-B524-F00C1FB5A814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F052E5-3F0D-4783-AC4D-3CEE005B6781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AEE890-BAB2-44B5-B72A-9EE18ECE6257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70EF76-E8EC-46BA-B380-53E0EE43CEC7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FB5203-A3D6-446B-BFD2-F5DF27431E88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1A7A5C-04B5-4081-B30C-CDA4FA354069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439337-EB77-409E-9907-AC48EFC56257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F9953E6-4525-47F6-9E92-681D79EC9AC8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44A4D9D-BBF5-4B21-B786-504E93B7E237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CAF544-D897-4ECE-978A-85519A1E61BB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93A7A79-D040-4CDD-BF5C-5C6E44077B2B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470B7FC-857F-475E-A260-C4DE61FE5039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64B1DC-675F-43CA-9891-2A6B324E7281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99B7459-EC39-480D-B296-45345DC86207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DB4915-C4D2-4C59-B6D0-6BECED24CD94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335A573-7DCC-49C5-9180-B8262F5238B4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B940E76-AAAB-4CB7-97F3-9D6F5B93F672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8E3D292-1F32-4AEB-9F16-E3C45C632DE7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8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x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7" y="3763313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7479" y="375084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128285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1483" y="1295321"/>
            <a:ext cx="19945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FE03AAE-96D4-4553-BA11-E699CD9BB18A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F2B50C-E378-4166-84BD-EF99BA431A11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3E25E0C-C2E3-4393-9875-9AC04842F640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0C56F6-BB70-4A20-97CC-071662A09314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BD94C16-164C-4898-8FB7-9010450420D6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4EE6E18-5CA9-470D-9E3F-2CCD0EAB1FF0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B207031-8B6F-4681-8059-D2FEE86B6C8B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63F62A1-46A4-4C86-B2C7-EC5678D1A8D2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1E2817-74DB-4B21-81D5-423B801AC66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E7FF6ED-681F-4DEE-9315-7118A92FEAFC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56C7D01-0161-4E49-BC56-13B86ABE169D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50D1731-1F21-4626-ADF4-DE2F73953E39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745108-EF92-494A-885A-AE30735EB41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52537BD-3A6C-4663-9554-A0E75BD5FCC2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BB5147F-C4AC-449C-B3DE-B8709D86DE44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F363899-E72F-42CA-8368-F2610E152B37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81ACD95-935A-4D2D-B0D7-F80E01D93922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94AE21A-7F63-4EFE-B5E7-3533CC7F1B28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9257C91-23C3-4C6F-B52A-F9ADD8761887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0CF8BD1-FA35-4454-A40F-56659B3EBBCC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DA63709-E503-4D94-99F3-6DD87E359F96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7FBEA0B-3602-4EFC-84B2-95B9823EE0E8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6B3F257-A6C1-4572-8E4E-0DA5AF6A12A7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F6E4D8B-8CF8-43DF-A9A8-661ED9494859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81423D-6CBA-46D7-B30C-965D64230EFA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A5D1BDC-F54D-4CEE-AB84-A041A06C2D3C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3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Century Gothic" panose="020B0502020202020204" pitchFamily="34" charset="0"/>
              </a:rPr>
              <a:t>t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12707" y="3663834"/>
            <a:ext cx="2083293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5999" y="373131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5998" y="126332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83728" y="1263323"/>
            <a:ext cx="201227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C298F1-AE43-47CE-AEC5-84253BC5A1B8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6D322A-25DB-4A15-8AC4-718DF565DC30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A8297F-5C6D-44A6-8D20-C2C7CF49F31E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ED2686-B3B5-4439-B23C-66792B7BA6B1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3AE995-3FFC-429D-9721-7727C48B24E5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CE36FA-109C-43C6-B46B-9668C8EEA414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D5C584-9378-47C1-9FF1-23AF819B3E50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0C41E3-E03E-4279-BE96-9AA320AD5A6E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840BBF-3F03-4F3E-8522-16BB5842479F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31A88B8-6D24-4CFB-B9B2-21C1A23151A7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2B8C13-299B-47AB-8631-8241A2B483D9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2635653-94FB-469F-A386-91334A1A87D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C2B2B-F8DE-49F9-89C6-B3ADAAA59909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CE67972-FAF4-405F-BCC9-DA5C71D0953F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F2AD396-F53F-45D1-9B6C-347B942494F1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71B8A05-54D1-48BE-9403-1C7103885977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D2966D-8F75-4B85-8D5A-1CB540C6BA03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A03CDEB-870C-4C18-83F6-84CB8DDE6849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DAB888-A240-4EFA-8BB7-E07A87176C83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5C9DAEF-19A5-4645-B00E-1E91726EE353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F66F3B5-789D-4226-96C4-4FEE2F18D58D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6988AC-3039-4865-A747-9B44CF96CA49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4A8851E-2FD1-4E02-90F7-5AFFE6F77D62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BC05FE7-EEF6-410D-904E-A9A17F721E48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A9AB457-E462-4314-8A02-C8FCD622242C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871ACDB-BA9D-4EE0-B494-CE981CE59B32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34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w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4775" y="3591043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99086" y="119050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99085" y="359104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4776" y="1123051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10F441-5952-40F6-B14D-DBE837D6255E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61DC5DB-4BBA-4DA0-B565-1A32F51DDB8B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CBBC84-34B2-41AD-B85B-F147678BDF90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3E25C8-2038-412E-B28B-84D2F23F8557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F43A33F-16FB-4DF3-AE45-8341EE9CCC01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5A04D2-857F-49DB-A082-F216FCEA9A85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95808D-C73A-43EA-AABF-D910DCE5A18B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E476D8C-4383-4DE3-9A51-F1E986CDD236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4F9B33-B659-46B6-9FF9-BB5681771420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558F63A-EED9-460F-807A-A7EF73AD48FE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71860C-E0D8-42E8-8C00-9C55D34CF4CF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A8ED54-1E3B-4F25-888C-19F4384F03D2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0CE12EC-8BFD-49A5-981A-8FA63E4D6153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DF6AFD6-E727-4113-B3C5-961D1C0D66CF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4CCFB63-63F4-4CA1-9F51-0589449597AC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DE9ECC-78DC-44DD-B91E-0A4EDD776D60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4B639CB-8FD2-4C1C-9BEE-134DE793570D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000EB5E-1C2E-49F8-8885-7BD5CE700E95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E66F164-2C4D-4634-940B-236BFFDCBD23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BB79F70-510D-4DAE-9B05-1A3BA71F9081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78E8C18-910E-43E7-B51E-1BB040B522C4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7B4021D-6DF0-4AEE-B4E8-DEB5348C3CDE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CE0314-9E86-4964-B319-50285AF2EBC7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7779E3D-5237-48C5-8FCE-AA24BE8891C3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81D8F9C-865F-4868-91BD-DF51652E0AAB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12B09DF-A9E6-4B2D-92D5-98D88EA1C83B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5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f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8368" y="122581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72679" y="122581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72679" y="36938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8957" y="369380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1F957C-E3FB-49BB-ADBE-D4252ECDBC28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BACD1F-2BDA-4051-8187-C3EC559F902D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2A14270-FB4F-4CE7-B640-4AEF044AE333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959BDEC-7870-42F5-B2E7-71575E3D1752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7A8292-47BB-4DF4-A38B-A29733FC1E44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4C42968-A01D-4004-972E-41F5B7DEE32E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4EDB95-0660-400B-8684-6CCA699F3092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4DBCAB-EA97-4C16-884A-F47F0D61A608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3379D1-8A41-430E-B575-3823620E94FE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49A779-2B48-4DFA-844F-DDEC413B215F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6DF844A-59B8-4A4A-BBF8-1534033029B3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F4FBC9-7ABE-4C43-8DEA-73283B5D6624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D4CC5CD-462B-4D35-8F20-5DA034776E69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8110F36-95C3-4339-9CF7-B96D7DB7F613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753CA2-F5E9-43A7-89B8-85357D45AF20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0B2B4BC-2CA6-478B-9CCC-ACBC6F8AAD04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716922-62CB-4E29-B41C-42916405A6F4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3C1811-3C05-4380-926B-243CD608FF3F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96BA6FD-7BCF-40CA-8871-79C25EECADAF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125CBF-CC96-418F-88BF-70064DD8C9CD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FCCB764-F77A-45A2-9EBC-7A718C8DEE26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CBFF2CE-B559-4E23-981A-832742219D91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0CBF187-6279-4158-9426-B0ABD5AD2496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A24828E-5E97-4DEB-9868-2857B8D80EEC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3D4BA45-3086-40E0-88E0-A59E547EA063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081CA26-61C8-46B0-A66A-5AF91544FB43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65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 err="1"/>
              <a:t>i</a:t>
            </a:r>
            <a:endParaRPr lang="en-AU" sz="23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40871" y="1107729"/>
            <a:ext cx="206869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70265" y="357572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1107729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8887" y="3486864"/>
            <a:ext cx="192700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CC413-D192-499B-951C-6A50B3ED5401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3E3CDA-D747-4C2D-8545-44D7F160F73A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607A4D-0FD5-4FBA-A948-879AD937CFB1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1BA3C5-9C92-40CD-A181-9F4D3E72F25D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876B9D-7C8E-4B10-91FA-DA603D22E5ED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9A4D60-DCBF-4D64-99D1-121D95E01138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1FDE20-0FA9-49D8-8734-541437F80725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738DE8-CEC4-4FA4-B373-1BEEA32EE152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1B9B89-9644-44B7-B72A-76DF46A75646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CD2309-79AB-4FE5-ACE6-570CF7C727D8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70F87-E259-478E-B006-F4799ADF3C99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90BA56-428F-4982-8C98-06ADD4E0C54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31D323-8916-402B-B1B3-66671EF0B5A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873F7-1027-4CE1-8B3E-54059750C676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826C02-0202-4048-8CA7-17AD8A402E7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B029A7-70C1-40DF-9B3D-17A6820A8D0C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F49B02-2714-4CFA-B426-0B2BBAA72D33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91B202-FCF7-4374-98C0-D83BCB8D4468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A68BA7-1ED9-41D2-B23A-9FD2167A606E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5674AD4C-A658-4A70-B018-EB717231F2C0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B4C6CFE4-EFEB-4775-AB0A-11FA58AF373F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7E52A8A9-FB66-433D-BA47-8A005B0FBE5D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65ECD085-3F34-4B8B-9AE0-BAC1AF816F1A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608B7643-0A16-4AF3-8A69-4368BF802C2C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6274587-DC21-4A16-821B-E2F9217B1AA6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9F47D006-4DF6-4BA6-8933-18980EA3A136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0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Century Gothic" panose="020B0502020202020204" pitchFamily="34" charset="0"/>
              </a:rPr>
              <a:t>a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6969" y="3690313"/>
            <a:ext cx="199445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124523" y="127520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27804" y="373177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74771" y="1263784"/>
            <a:ext cx="215326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5A988AE-D580-40E8-8BED-B0BE27C5859C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4AB402-93B9-475D-B62F-6E6935F13731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AE7ED18-DB63-44C4-AB21-C7A56F3C1E00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FBFBDDC-BB2E-4744-A2D5-9A9B075683D5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B558B9-F991-4E77-84EB-EB90F731B5A8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90AE63-54CA-4121-A7B6-E9424DEDDCAA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9B2DF7-2B81-4AC6-94CA-944EBBB20F02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39B6045-2405-49DC-B0B3-31EA787B3ACA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F84946-EE75-40D5-B032-877B99F12D98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09D60C-4304-4883-BDBB-797F13C9A91D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2D68A8-D0A9-4312-B164-63C4399059CE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3F5F6AF-22E7-43EC-A2EF-3ED880E2875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0F649EE-08F8-4FE6-A920-205CC744D52D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B145DD-B18C-4B52-9A5B-89CA81F6B64C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85FEE8-9BDB-4E21-AE75-768016E977F4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F3DD059-8E6C-4965-B829-C719626B48F5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C6D2E-BDCE-4D1D-B6D0-12FD6819DB20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01A3C2-55CB-4986-AF82-C3E8508A843D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02ED0F-DADB-4E77-811B-68B4FEA918C1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4B56060-7963-4335-8E80-339C03034304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05D71CD-74F7-4DFB-BA9B-CD230EAC4CB6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5CECFF-3396-41E0-8CE7-9C2210200266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E341498-41CF-44B5-94A0-6976FEF6BCD0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2E8A525-9088-465B-BB02-2BA12945B0D1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21CE150-1D9D-483F-AFBE-09DF3BF7E23F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4B13BF7-9AB1-4218-BF3E-94023697F7DF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8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j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84983" y="1250599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725660" y="3679922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7998" y="367035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096000" y="1210139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A189CBD-67BA-4D11-B65A-E0B6A42B84A5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A4A510-B2AE-4F35-B124-FE50854D28CA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F386E5-9C07-463D-A4CD-708BCD3AEFEF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48A3317-1620-453B-8AF8-4205A04EA31B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9887EAF-B5FB-44F7-A8FE-5012A6855547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2CD66D-4549-440E-9627-75BA3769A9CD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B394C8-69DE-46B4-9F54-0D730C514511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EC7560-69F5-4479-83B7-90846DF9C6AD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8A0C7E-9A86-4687-862D-56E776202FD4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42803C-D3DE-4288-A7CB-38324D98B7BD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18629BF-D4AA-4981-A034-6274DB228F03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E5527A2-52DF-4ADB-830E-1A2655936FA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9A06D9F-0A02-4889-AEF8-60F56883BC44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C3EE51F-4F2B-47DF-9760-73F739692E2B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A51E048-E2C6-4871-9C07-F77784D2E3D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CF1B54-60DE-45B1-8A37-73980CC27DA1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9968C2C-F9C0-4ADF-B46E-B187D9C66F60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3A5923C-1540-4A5F-8665-9BAF8BC60C19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F49CFB7-707A-4B33-A180-5A5AC261B5E5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31420A-647A-4A27-87E0-6C86CEB1C0A1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4CC1D53-46BF-4C13-9218-C612372E6D8E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799787D-5B6E-48D2-931B-CDFD838CF687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047814-4671-44A4-A237-50BB676228D7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CCD418F-C30B-484A-A888-B359DD0087F5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A9E0C09-6F4A-437D-9243-A1F35318D600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2C3EE2-EE18-4EFA-8976-4CCBB1D23E8B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3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n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78597" y="3437446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26543" y="341475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11315" y="969454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47991" y="969454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A69AAF-7BA8-4E7F-87C5-9CA9D475985C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BB741F-7451-4F4E-B1FF-B684141934AA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F2BCD3-5356-4501-86D5-2EA4783C8BEF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12B74D9-70C1-4920-8420-DFF528B111A8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56E587-1E63-4F32-B193-C616703B6A54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024F00E-B77C-4D84-BA52-C08B053F85B5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39772B8-9857-4111-BF1A-AC3207BABEA8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1370DD-DE10-4D7E-93CF-9F409561040B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29A24C1-1DC9-446A-87D5-B4C4C3F74387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B147A18-A8DF-4E70-849F-4606448B4121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C0F7FE-9137-41F5-AD01-10C55D592ECE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CC684CD-7D3C-43BA-B0C2-6C5184A60AB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6C60F2-2CA7-4691-ADAF-77EC6B1B4224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8A46F9-C808-40CE-AD11-25F63C2088F3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FE51E0-F2B6-4D22-9104-EDE16643F63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3656948-2AA8-488B-A7B2-DB0F678EE246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45F5C1C-29CB-4C4A-B797-AD89FCBE29B8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9F423E-5C74-4C40-9EDD-EA56B0C3E1CA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27F4A9-6336-4A6C-9AB5-006D4A0115B2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A8AC616-B240-4354-8733-368BB2E6E5E7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56DA51F-6C4C-4E13-ADB3-891F87F907CD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9C2856-B185-4F9D-A612-B4C7DA2213C1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88AE164-8989-47E4-94B0-A86430339A85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984CBAB-23C3-426C-AE13-E1E4620FA472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87523A-F2B2-40CF-BF2D-B433C3300551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B0DE17-3AAB-442C-9B5B-2D7BE5A3B5AC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6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e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053517" y="1159322"/>
            <a:ext cx="2234185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51803" y="362455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774859" y="3627314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32092" y="1162081"/>
            <a:ext cx="203110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CC0015-B6A6-4FD1-BE86-36EBD205ECBB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D4EC9F-5353-4640-AA9A-B029568C0AF2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310058-B730-4FFD-A25F-BFB4D2D128C9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DB05A7-4E74-464A-BE40-9FA795A7D501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3F21391-8676-40F7-8F56-CC7C4385781E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9E43DDC-9199-413F-969A-5F83D8206028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924BF2-2D1A-4876-8EC2-A26D6F9219DF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D1DD27-2DAD-4E48-AC62-33DD345D2EC9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B02F8E-3225-41B3-9297-6834B5521897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EC0D5D-E531-41F3-9F23-8BB89700391C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19CC61-4351-410C-9151-20087A315554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2B7180A-B9BC-4668-AE53-3277B739551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FB9F761-14A6-497D-9580-5DA0BF3AE6DE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6229C37-AD35-49EC-ABC1-DEA5D69E31E5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FE5CFB-E99A-4637-B15D-64D05C350F83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A734558-4C26-4A8B-B452-598252318FD4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19DF480-ABC2-4557-BDF6-C66A5D084468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BC6B903-1860-463A-ABBE-0B75C9EC31FB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0F59649-71AD-4547-A102-5EB8E28DCFCE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11DA204-2EB5-445B-8126-75DCF72D8582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1947B9F-FFE6-4112-8383-D4CAA02F16A4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80741BE-975F-400D-A10E-0857E9C4E7A6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F06F5A-C583-450A-AFF2-6367998DF2B5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5D816F3-C5CA-4FA6-87E8-5DA8FA7D57E9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C361B81-8C21-4217-8CEB-ED7B27D45286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B6C6C1-E3A4-481D-AF69-15362C4AD0B9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9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s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58666" y="367822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20500" y="3685423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20500" y="1217431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65798" y="121023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C9178F3-7799-4CFF-BB81-110A0CD98A4D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3D2ED27-E849-437E-92C7-4DC2FF271B4D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FC490C-582E-4969-AFFF-A6BBAD9AD3BF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1BF8CBF-ADBD-4263-92CE-A6322D19142F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2F42ED7-6747-4741-B651-804A364DD1C6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9B9F20-9796-4EBD-9F65-12E6B4CED927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7BA3B9E-0A7C-4B57-A4BC-F9EFAA9254CC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751B7C9-EB19-4633-A6F1-3EAC203E8F91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92EF797-3E04-4F43-8676-06DA1DA3F9BA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FCFE362-AB10-42BE-B9AF-0366A41E9F6B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8017E7B-0A61-49B6-9FB3-678829908E41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2B1047-18A5-47CB-B83D-5AD67B4CFE47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9987431-912D-4C47-8E38-F6B661A05C7B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EA9560-4F28-43FE-A8C2-4EE057A29B9E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E03BF51-970F-4083-A3A5-204D0D509AD1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B86BEB3-D9A9-4649-9FEB-5E773C913790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769A589-04A6-4F96-835E-D630D3A93DBB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80C0CCD-544D-4F45-B2D1-4224A5F0E4BA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29444B8-BD74-4E3B-B3B3-434862B6D967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C5DBD0D-BA6B-4E40-B1CD-EAD11A911DE9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D66B566-D1CF-4E34-9FCB-D6DD11A86E79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42A47B-FA87-4F0A-9A36-4E22AED7BB0B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958A390-1ED2-4483-9F80-5220C2863EDA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E57CA3A-5993-43B4-9F44-44E4A53AD1FC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3952A2B-013C-4BBD-B701-64CD2C129C57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9D4ADA7-6667-4B4D-BC91-E72BF8615680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635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c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096000" y="3418115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97189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11478" y="95012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7" y="3418112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891834-79DC-440E-AD8F-E00B16387CC7}"/>
              </a:ext>
            </a:extLst>
          </p:cNvPr>
          <p:cNvSpPr/>
          <p:nvPr/>
        </p:nvSpPr>
        <p:spPr>
          <a:xfrm rot="845480">
            <a:off x="407142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046575-B0E3-4ECD-8BC2-321EAF4D1C74}"/>
              </a:ext>
            </a:extLst>
          </p:cNvPr>
          <p:cNvSpPr/>
          <p:nvPr/>
        </p:nvSpPr>
        <p:spPr>
          <a:xfrm rot="884777">
            <a:off x="1689182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31EBA0-4B3E-45EE-BC73-2B9DFA4C6EF5}"/>
              </a:ext>
            </a:extLst>
          </p:cNvPr>
          <p:cNvSpPr/>
          <p:nvPr/>
        </p:nvSpPr>
        <p:spPr>
          <a:xfrm rot="19908030">
            <a:off x="3261539" y="238991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c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CE1606C-4A94-425F-9504-6D555C4C6D8B}"/>
              </a:ext>
            </a:extLst>
          </p:cNvPr>
          <p:cNvSpPr/>
          <p:nvPr/>
        </p:nvSpPr>
        <p:spPr>
          <a:xfrm rot="843604">
            <a:off x="4745289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d</a:t>
            </a:r>
            <a:endParaRPr lang="en-US" sz="5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B8733E-BEDA-4F86-88FB-4F6CC0303826}"/>
              </a:ext>
            </a:extLst>
          </p:cNvPr>
          <p:cNvSpPr/>
          <p:nvPr/>
        </p:nvSpPr>
        <p:spPr>
          <a:xfrm rot="20613874">
            <a:off x="6006064" y="238991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BF5280C-6D3B-4848-998F-19C9D79B1D16}"/>
              </a:ext>
            </a:extLst>
          </p:cNvPr>
          <p:cNvSpPr/>
          <p:nvPr/>
        </p:nvSpPr>
        <p:spPr>
          <a:xfrm rot="1356670">
            <a:off x="7385571" y="238991"/>
            <a:ext cx="404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f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FE88196-C313-4515-ACB3-274AE909E3C2}"/>
              </a:ext>
            </a:extLst>
          </p:cNvPr>
          <p:cNvSpPr/>
          <p:nvPr/>
        </p:nvSpPr>
        <p:spPr>
          <a:xfrm rot="20008607">
            <a:off x="8540724" y="23899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g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11A6FA-3E95-4B53-AF89-6607F8951B15}"/>
              </a:ext>
            </a:extLst>
          </p:cNvPr>
          <p:cNvSpPr/>
          <p:nvPr/>
        </p:nvSpPr>
        <p:spPr>
          <a:xfrm rot="20429157">
            <a:off x="11146051" y="238991"/>
            <a:ext cx="415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EEDDA6-9C89-46A6-8109-C9A6C7A5E5A5}"/>
              </a:ext>
            </a:extLst>
          </p:cNvPr>
          <p:cNvSpPr/>
          <p:nvPr/>
        </p:nvSpPr>
        <p:spPr>
          <a:xfrm rot="778042">
            <a:off x="9917090" y="2389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5038BF-3441-4A74-B1D0-B891D4B105E2}"/>
              </a:ext>
            </a:extLst>
          </p:cNvPr>
          <p:cNvSpPr/>
          <p:nvPr/>
        </p:nvSpPr>
        <p:spPr>
          <a:xfrm rot="21032306">
            <a:off x="11153265" y="1310595"/>
            <a:ext cx="360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D1A9487-33BD-4752-B4E3-78227F2F0553}"/>
              </a:ext>
            </a:extLst>
          </p:cNvPr>
          <p:cNvSpPr/>
          <p:nvPr/>
        </p:nvSpPr>
        <p:spPr>
          <a:xfrm rot="1289991">
            <a:off x="11069696" y="268385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CCA3A-9306-4D7B-A08E-7243D00F526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ED2AC5F-D090-49E8-9372-225B990E24B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D0765C-2291-4AB5-82D3-2FD40D3C4903}"/>
              </a:ext>
            </a:extLst>
          </p:cNvPr>
          <p:cNvSpPr/>
          <p:nvPr/>
        </p:nvSpPr>
        <p:spPr>
          <a:xfrm rot="324741">
            <a:off x="9926708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AD552D6-0E4A-47BE-B37A-9244420B594F}"/>
              </a:ext>
            </a:extLst>
          </p:cNvPr>
          <p:cNvSpPr/>
          <p:nvPr/>
        </p:nvSpPr>
        <p:spPr>
          <a:xfrm rot="20719144">
            <a:off x="8766430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E498303-37F1-496F-A571-B3E27B5F6521}"/>
              </a:ext>
            </a:extLst>
          </p:cNvPr>
          <p:cNvSpPr/>
          <p:nvPr/>
        </p:nvSpPr>
        <p:spPr>
          <a:xfrm rot="1114525">
            <a:off x="7467494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F28D65B-C236-43AB-B66D-75469A56069A}"/>
              </a:ext>
            </a:extLst>
          </p:cNvPr>
          <p:cNvSpPr/>
          <p:nvPr/>
        </p:nvSpPr>
        <p:spPr>
          <a:xfrm rot="20869990">
            <a:off x="6192997" y="5483912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q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4F0A357-C3FC-468C-B001-C2F41DEEF0E2}"/>
              </a:ext>
            </a:extLst>
          </p:cNvPr>
          <p:cNvSpPr/>
          <p:nvPr/>
        </p:nvSpPr>
        <p:spPr>
          <a:xfrm rot="958018">
            <a:off x="4856760" y="5493191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938647-339A-45EC-821A-21E2287EE50B}"/>
              </a:ext>
            </a:extLst>
          </p:cNvPr>
          <p:cNvSpPr/>
          <p:nvPr/>
        </p:nvSpPr>
        <p:spPr>
          <a:xfrm rot="1195543">
            <a:off x="3584918" y="5493191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0CB527-0D4B-4E10-BF9A-6AACE3C7BBCE}"/>
              </a:ext>
            </a:extLst>
          </p:cNvPr>
          <p:cNvSpPr/>
          <p:nvPr/>
        </p:nvSpPr>
        <p:spPr>
          <a:xfrm rot="20477349">
            <a:off x="2412210" y="5493191"/>
            <a:ext cx="425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A64544-90B4-4197-B3DA-342F268E2E36}"/>
              </a:ext>
            </a:extLst>
          </p:cNvPr>
          <p:cNvSpPr/>
          <p:nvPr/>
        </p:nvSpPr>
        <p:spPr>
          <a:xfrm rot="20785939">
            <a:off x="1361963" y="5493191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01E05C-275B-45E6-8070-D2052B209B1E}"/>
              </a:ext>
            </a:extLst>
          </p:cNvPr>
          <p:cNvSpPr/>
          <p:nvPr/>
        </p:nvSpPr>
        <p:spPr>
          <a:xfrm>
            <a:off x="42138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268B138-8512-4BFB-A5D6-1022170D03BF}"/>
              </a:ext>
            </a:extLst>
          </p:cNvPr>
          <p:cNvSpPr/>
          <p:nvPr/>
        </p:nvSpPr>
        <p:spPr>
          <a:xfrm rot="912917">
            <a:off x="368669" y="4452253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B7F37F5-E253-4D63-B946-D491F2C46DDA}"/>
              </a:ext>
            </a:extLst>
          </p:cNvPr>
          <p:cNvSpPr/>
          <p:nvPr/>
        </p:nvSpPr>
        <p:spPr>
          <a:xfrm rot="20377647">
            <a:off x="416242" y="341131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054AE31-73C1-4DCD-9456-D5B70D6189E5}"/>
              </a:ext>
            </a:extLst>
          </p:cNvPr>
          <p:cNvSpPr/>
          <p:nvPr/>
        </p:nvSpPr>
        <p:spPr>
          <a:xfrm rot="825195">
            <a:off x="445434" y="2361445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285FEF8-9354-45BA-942F-93F483C808EA}"/>
              </a:ext>
            </a:extLst>
          </p:cNvPr>
          <p:cNvSpPr/>
          <p:nvPr/>
        </p:nvSpPr>
        <p:spPr>
          <a:xfrm rot="20812639">
            <a:off x="497711" y="1205898"/>
            <a:ext cx="46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1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624</TotalTime>
  <Words>707</Words>
  <Application>Microsoft Office PowerPoint</Application>
  <PresentationFormat>Widescreen</PresentationFormat>
  <Paragraphs>704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Nova Cond</vt:lpstr>
      <vt:lpstr>Book Antiqua</vt:lpstr>
      <vt:lpstr>Calibri</vt:lpstr>
      <vt:lpstr>Century Gothic</vt:lpstr>
      <vt:lpstr>Garamond</vt:lpstr>
      <vt:lpstr>Savon</vt:lpstr>
      <vt:lpstr>Alphabet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Game</dc:title>
  <dc:creator>Sune Janse van Rensburg</dc:creator>
  <cp:lastModifiedBy>Sune Janse van Rensburg</cp:lastModifiedBy>
  <cp:revision>4</cp:revision>
  <dcterms:created xsi:type="dcterms:W3CDTF">2021-11-25T23:36:52Z</dcterms:created>
  <dcterms:modified xsi:type="dcterms:W3CDTF">2022-04-26T05:38:17Z</dcterms:modified>
</cp:coreProperties>
</file>