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3A77BC-7A73-4DF7-9978-F79AF93E2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D55B6C-7769-48A2-8364-C8EE63A54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C59C5B-52B9-4B95-8D05-1D50B9AE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90FD0F-33C1-4A72-856E-B39C11CB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714D0F-38E7-40BF-864E-76C3EE06C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54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F93962-CE13-432A-801E-71C129B8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A03D2E-940D-444F-9755-8F584157B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991731-42F8-4638-8DF3-9071CF74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E9C56E-4597-4662-970E-E6FC11F2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D15F37-5522-4778-888E-8332CB8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44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BC6756-17DB-4F8C-90F5-AFAE336FA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FDBA45-EE33-418A-9BCB-CFA47285E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8D7F05-B303-41C0-A47C-E930E01C4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4634F5-8493-49A4-B34E-3D8AC131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346ADC-6894-48BC-9077-78ED7005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22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A0C14C-896B-4DCF-80EA-162DBBF4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A24442-E6F0-40E8-BC12-27F3874B3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3215B3-42FA-4AE4-AAC2-652518A4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2C3457-DFD6-41B5-973C-35961B4FE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9B6CF5-7E81-412C-878F-A1D7BE9F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86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164BE-09DF-4E85-8C63-0418C4FC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705A97-425E-408B-B740-E897A0FEE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CF19E7-D5EF-4E75-9345-9DACBD82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CE4E12-E426-4179-99C2-428EF18A4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6372FD-0C8D-40E5-A4A2-435821305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82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95E942-7265-4710-8DBB-7C58048E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7C0312-5EA1-4BE8-9F99-6C13D1030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CCA3CA-56EF-436D-8C0C-E49F73D0F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688BB7-CF20-4EEA-93A9-E1DC2899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E5121A-6E27-4617-9F74-DC29418C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008A54-2AEE-404F-AFAC-36E6760B7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63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E5271-E607-4FBC-8673-362A6D3BF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8D1B0A-4504-42E6-A386-5E63FAC93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2FFAE5-1ACA-43E2-A010-06618969F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701AEC-5515-47D3-9CC6-5FBE3E26B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209116-A8E2-4311-A954-C09090EC5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7BAFA3-775A-47F8-A38E-03213C25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CF07BB5-C229-478F-A696-29C0DBA04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41B1B0-B449-481D-9330-FF30772C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44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312D3F-7D02-4709-BC78-F2162890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655DF8-3C23-44E8-8B1A-54FB21227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92C5C8-17DF-4915-A2F4-C373D7D7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6FF5D41-088D-4DD7-B0BB-37B7F8096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0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67AD62-6099-4A95-9B45-C413F45F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66F42B7-C2D2-400A-A831-D79433CB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B6E64-8065-406B-A354-0127E6D4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95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64CF8D-7A5A-4751-BBE6-DF289C521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33CD03-08E4-4D3F-AC63-2AD7DA333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A88CB1-E270-47EB-AF41-4196B714B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492F10-8C51-4EDE-A553-0C505F32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45AD19-BE79-454D-B962-B5C086B6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F16D53-435D-42FF-90C1-87CD7378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96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EE2BCD-2FBA-44F1-9504-1468FECCC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CFC6F43-062E-4B9B-B6FC-041B3EC26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5771BEA-168C-467A-9BA1-380927B5A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4EAF3F-2920-4DAA-931D-79CCC7F8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3ED137-CC5E-4B20-95DC-71FDD68D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10486E-DAEB-4D0A-9E0B-2232F456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76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1550B6B-0A0D-4F4D-AEDB-634E2DC93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255941-9122-4AEB-ADB1-98B3CB609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B7FB56-0717-436E-8AA4-B60BA09BC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B8AB-7017-4746-AA5F-9AD898E5F59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E6A24B-6935-48D2-BB18-2C137AF56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25841E-5209-4CDB-A72E-5DC6739F1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7A8C3-1D38-4563-B805-588B0403D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35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F69764B-FBCB-431D-B1B4-7F8556544D5F}"/>
              </a:ext>
            </a:extLst>
          </p:cNvPr>
          <p:cNvCxnSpPr/>
          <p:nvPr/>
        </p:nvCxnSpPr>
        <p:spPr>
          <a:xfrm>
            <a:off x="596347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0C7E81E-3821-4B2B-8776-1C5B03921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447678"/>
              </p:ext>
            </p:extLst>
          </p:nvPr>
        </p:nvGraphicFramePr>
        <p:xfrm>
          <a:off x="0" y="0"/>
          <a:ext cx="5963478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81739">
                  <a:extLst>
                    <a:ext uri="{9D8B030D-6E8A-4147-A177-3AD203B41FA5}">
                      <a16:colId xmlns:a16="http://schemas.microsoft.com/office/drawing/2014/main" val="2817231659"/>
                    </a:ext>
                  </a:extLst>
                </a:gridCol>
                <a:gridCol w="2981739">
                  <a:extLst>
                    <a:ext uri="{9D8B030D-6E8A-4147-A177-3AD203B41FA5}">
                      <a16:colId xmlns:a16="http://schemas.microsoft.com/office/drawing/2014/main" val="4008153430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5688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6365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81703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9014CA-BF22-4340-A837-457BEEA223F9}"/>
              </a:ext>
            </a:extLst>
          </p:cNvPr>
          <p:cNvSpPr txBox="1"/>
          <p:nvPr/>
        </p:nvSpPr>
        <p:spPr>
          <a:xfrm rot="16200000">
            <a:off x="6024842" y="4484134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1</a:t>
            </a:r>
            <a:endParaRPr kumimoji="1" lang="ja-JP" altLang="en-US" sz="9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AEF9F8-091B-455F-8860-5079CFB98946}"/>
              </a:ext>
            </a:extLst>
          </p:cNvPr>
          <p:cNvSpPr txBox="1"/>
          <p:nvPr/>
        </p:nvSpPr>
        <p:spPr>
          <a:xfrm rot="16200000">
            <a:off x="6024841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2</a:t>
            </a:r>
            <a:endParaRPr kumimoji="1" lang="ja-JP" altLang="en-US" sz="9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087BB6-8917-49D3-A73F-077669BA8AC6}"/>
              </a:ext>
            </a:extLst>
          </p:cNvPr>
          <p:cNvSpPr txBox="1"/>
          <p:nvPr/>
        </p:nvSpPr>
        <p:spPr>
          <a:xfrm rot="16200000">
            <a:off x="5892319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3</a:t>
            </a:r>
            <a:endParaRPr kumimoji="1" lang="ja-JP" altLang="en-US" sz="9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93B48C-6F8A-4BF6-9014-8E1B43AA86AC}"/>
              </a:ext>
            </a:extLst>
          </p:cNvPr>
          <p:cNvSpPr txBox="1"/>
          <p:nvPr/>
        </p:nvSpPr>
        <p:spPr>
          <a:xfrm rot="16200000">
            <a:off x="9550640" y="4484133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4</a:t>
            </a:r>
            <a:endParaRPr kumimoji="1" lang="ja-JP" altLang="en-US" sz="9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7A1FF4-20C8-4157-B412-86589FDC894A}"/>
              </a:ext>
            </a:extLst>
          </p:cNvPr>
          <p:cNvSpPr txBox="1"/>
          <p:nvPr/>
        </p:nvSpPr>
        <p:spPr>
          <a:xfrm rot="16200000">
            <a:off x="9569797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5</a:t>
            </a:r>
            <a:endParaRPr kumimoji="1" lang="ja-JP" altLang="en-US" sz="9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F0555E-6B31-4E80-A961-73514F87B521}"/>
              </a:ext>
            </a:extLst>
          </p:cNvPr>
          <p:cNvSpPr txBox="1"/>
          <p:nvPr/>
        </p:nvSpPr>
        <p:spPr>
          <a:xfrm rot="16200000">
            <a:off x="9761953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6</a:t>
            </a:r>
            <a:endParaRPr kumimoji="1" lang="ja-JP" altLang="en-US" sz="9600" dirty="0"/>
          </a:p>
        </p:txBody>
      </p:sp>
      <p:pic>
        <p:nvPicPr>
          <p:cNvPr id="1026" name="Picture 2" descr="Free Family Members Flashcards for Preschool - The Teaching Aunt">
            <a:extLst>
              <a:ext uri="{FF2B5EF4-FFF2-40B4-BE49-F238E27FC236}">
                <a16:creationId xmlns:a16="http://schemas.microsoft.com/office/drawing/2014/main" id="{79B4572B-D282-4B68-B847-685F4FD01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0487" y="4737940"/>
            <a:ext cx="1528039" cy="199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楕円 15">
            <a:extLst>
              <a:ext uri="{FF2B5EF4-FFF2-40B4-BE49-F238E27FC236}">
                <a16:creationId xmlns:a16="http://schemas.microsoft.com/office/drawing/2014/main" id="{84292AE0-37DF-4A3A-BE8F-7D3978042720}"/>
              </a:ext>
            </a:extLst>
          </p:cNvPr>
          <p:cNvSpPr/>
          <p:nvPr/>
        </p:nvSpPr>
        <p:spPr>
          <a:xfrm>
            <a:off x="9601922" y="4745073"/>
            <a:ext cx="1569661" cy="1977023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81E504-969D-4381-B8DE-3DCE35882195}"/>
              </a:ext>
            </a:extLst>
          </p:cNvPr>
          <p:cNvSpPr txBox="1"/>
          <p:nvPr/>
        </p:nvSpPr>
        <p:spPr>
          <a:xfrm rot="5400000">
            <a:off x="-798944" y="6230249"/>
            <a:ext cx="229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お母さん</a:t>
            </a:r>
          </a:p>
        </p:txBody>
      </p:sp>
    </p:spTree>
    <p:extLst>
      <p:ext uri="{BB962C8B-B14F-4D97-AF65-F5344CB8AC3E}">
        <p14:creationId xmlns:p14="http://schemas.microsoft.com/office/powerpoint/2010/main" val="75543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F69764B-FBCB-431D-B1B4-7F8556544D5F}"/>
              </a:ext>
            </a:extLst>
          </p:cNvPr>
          <p:cNvCxnSpPr/>
          <p:nvPr/>
        </p:nvCxnSpPr>
        <p:spPr>
          <a:xfrm>
            <a:off x="596347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0C7E81E-3821-4B2B-8776-1C5B03921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73783"/>
              </p:ext>
            </p:extLst>
          </p:nvPr>
        </p:nvGraphicFramePr>
        <p:xfrm>
          <a:off x="0" y="0"/>
          <a:ext cx="5963478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81739">
                  <a:extLst>
                    <a:ext uri="{9D8B030D-6E8A-4147-A177-3AD203B41FA5}">
                      <a16:colId xmlns:a16="http://schemas.microsoft.com/office/drawing/2014/main" val="2817231659"/>
                    </a:ext>
                  </a:extLst>
                </a:gridCol>
                <a:gridCol w="2981739">
                  <a:extLst>
                    <a:ext uri="{9D8B030D-6E8A-4147-A177-3AD203B41FA5}">
                      <a16:colId xmlns:a16="http://schemas.microsoft.com/office/drawing/2014/main" val="4008153430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5688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6365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81703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9014CA-BF22-4340-A837-457BEEA223F9}"/>
              </a:ext>
            </a:extLst>
          </p:cNvPr>
          <p:cNvSpPr txBox="1"/>
          <p:nvPr/>
        </p:nvSpPr>
        <p:spPr>
          <a:xfrm rot="16200000">
            <a:off x="6024842" y="4484134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1</a:t>
            </a:r>
            <a:endParaRPr kumimoji="1" lang="ja-JP" altLang="en-US" sz="9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AEF9F8-091B-455F-8860-5079CFB98946}"/>
              </a:ext>
            </a:extLst>
          </p:cNvPr>
          <p:cNvSpPr txBox="1"/>
          <p:nvPr/>
        </p:nvSpPr>
        <p:spPr>
          <a:xfrm rot="16200000">
            <a:off x="6024841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2</a:t>
            </a:r>
            <a:endParaRPr kumimoji="1" lang="ja-JP" altLang="en-US" sz="9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087BB6-8917-49D3-A73F-077669BA8AC6}"/>
              </a:ext>
            </a:extLst>
          </p:cNvPr>
          <p:cNvSpPr txBox="1"/>
          <p:nvPr/>
        </p:nvSpPr>
        <p:spPr>
          <a:xfrm rot="16200000">
            <a:off x="5892319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3</a:t>
            </a:r>
            <a:endParaRPr kumimoji="1" lang="ja-JP" altLang="en-US" sz="9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93B48C-6F8A-4BF6-9014-8E1B43AA86AC}"/>
              </a:ext>
            </a:extLst>
          </p:cNvPr>
          <p:cNvSpPr txBox="1"/>
          <p:nvPr/>
        </p:nvSpPr>
        <p:spPr>
          <a:xfrm rot="16200000">
            <a:off x="9569797" y="4484133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4</a:t>
            </a:r>
            <a:endParaRPr kumimoji="1" lang="ja-JP" altLang="en-US" sz="9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7A1FF4-20C8-4157-B412-86589FDC894A}"/>
              </a:ext>
            </a:extLst>
          </p:cNvPr>
          <p:cNvSpPr txBox="1"/>
          <p:nvPr/>
        </p:nvSpPr>
        <p:spPr>
          <a:xfrm rot="16200000">
            <a:off x="9569797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5</a:t>
            </a:r>
            <a:endParaRPr kumimoji="1" lang="ja-JP" altLang="en-US" sz="9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F0555E-6B31-4E80-A961-73514F87B521}"/>
              </a:ext>
            </a:extLst>
          </p:cNvPr>
          <p:cNvSpPr txBox="1"/>
          <p:nvPr/>
        </p:nvSpPr>
        <p:spPr>
          <a:xfrm rot="16200000">
            <a:off x="9761953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6</a:t>
            </a:r>
            <a:endParaRPr kumimoji="1" lang="ja-JP" altLang="en-US" sz="9600" dirty="0"/>
          </a:p>
        </p:txBody>
      </p:sp>
      <p:pic>
        <p:nvPicPr>
          <p:cNvPr id="6146" name="Picture 2" descr="Family Flashcards vocabulary flashc…: English ESL worksheets pdf &amp; doc">
            <a:extLst>
              <a:ext uri="{FF2B5EF4-FFF2-40B4-BE49-F238E27FC236}">
                <a16:creationId xmlns:a16="http://schemas.microsoft.com/office/drawing/2014/main" id="{145BC724-AC3A-4902-863F-E2DC6ED3E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03275" y="69831"/>
            <a:ext cx="1257726" cy="207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楕円 14">
            <a:extLst>
              <a:ext uri="{FF2B5EF4-FFF2-40B4-BE49-F238E27FC236}">
                <a16:creationId xmlns:a16="http://schemas.microsoft.com/office/drawing/2014/main" id="{397159BB-DCF9-47A6-81BD-44A7A9B670B5}"/>
              </a:ext>
            </a:extLst>
          </p:cNvPr>
          <p:cNvSpPr/>
          <p:nvPr/>
        </p:nvSpPr>
        <p:spPr>
          <a:xfrm>
            <a:off x="6000771" y="117432"/>
            <a:ext cx="1569661" cy="1977023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6F0F690-A423-42DE-BD61-38611D9050B8}"/>
              </a:ext>
            </a:extLst>
          </p:cNvPr>
          <p:cNvSpPr txBox="1"/>
          <p:nvPr/>
        </p:nvSpPr>
        <p:spPr>
          <a:xfrm rot="5400000">
            <a:off x="2247752" y="1550141"/>
            <a:ext cx="229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お父さん</a:t>
            </a:r>
          </a:p>
        </p:txBody>
      </p:sp>
    </p:spTree>
    <p:extLst>
      <p:ext uri="{BB962C8B-B14F-4D97-AF65-F5344CB8AC3E}">
        <p14:creationId xmlns:p14="http://schemas.microsoft.com/office/powerpoint/2010/main" val="253975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F69764B-FBCB-431D-B1B4-7F8556544D5F}"/>
              </a:ext>
            </a:extLst>
          </p:cNvPr>
          <p:cNvCxnSpPr/>
          <p:nvPr/>
        </p:nvCxnSpPr>
        <p:spPr>
          <a:xfrm>
            <a:off x="596347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0C7E81E-3821-4B2B-8776-1C5B03921E83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5963478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81739">
                  <a:extLst>
                    <a:ext uri="{9D8B030D-6E8A-4147-A177-3AD203B41FA5}">
                      <a16:colId xmlns:a16="http://schemas.microsoft.com/office/drawing/2014/main" val="2817231659"/>
                    </a:ext>
                  </a:extLst>
                </a:gridCol>
                <a:gridCol w="2981739">
                  <a:extLst>
                    <a:ext uri="{9D8B030D-6E8A-4147-A177-3AD203B41FA5}">
                      <a16:colId xmlns:a16="http://schemas.microsoft.com/office/drawing/2014/main" val="4008153430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5688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6365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81703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9014CA-BF22-4340-A837-457BEEA223F9}"/>
              </a:ext>
            </a:extLst>
          </p:cNvPr>
          <p:cNvSpPr txBox="1"/>
          <p:nvPr/>
        </p:nvSpPr>
        <p:spPr>
          <a:xfrm rot="16200000">
            <a:off x="6024842" y="4484134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1</a:t>
            </a:r>
            <a:endParaRPr kumimoji="1" lang="ja-JP" altLang="en-US" sz="9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AEF9F8-091B-455F-8860-5079CFB98946}"/>
              </a:ext>
            </a:extLst>
          </p:cNvPr>
          <p:cNvSpPr txBox="1"/>
          <p:nvPr/>
        </p:nvSpPr>
        <p:spPr>
          <a:xfrm rot="16200000">
            <a:off x="6024841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2</a:t>
            </a:r>
            <a:endParaRPr kumimoji="1" lang="ja-JP" altLang="en-US" sz="9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087BB6-8917-49D3-A73F-077669BA8AC6}"/>
              </a:ext>
            </a:extLst>
          </p:cNvPr>
          <p:cNvSpPr txBox="1"/>
          <p:nvPr/>
        </p:nvSpPr>
        <p:spPr>
          <a:xfrm rot="16200000">
            <a:off x="5892319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3</a:t>
            </a:r>
            <a:endParaRPr kumimoji="1" lang="ja-JP" altLang="en-US" sz="9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93B48C-6F8A-4BF6-9014-8E1B43AA86AC}"/>
              </a:ext>
            </a:extLst>
          </p:cNvPr>
          <p:cNvSpPr txBox="1"/>
          <p:nvPr/>
        </p:nvSpPr>
        <p:spPr>
          <a:xfrm rot="16200000">
            <a:off x="9569797" y="4484133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4</a:t>
            </a:r>
            <a:endParaRPr kumimoji="1" lang="ja-JP" altLang="en-US" sz="9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7A1FF4-20C8-4157-B412-86589FDC894A}"/>
              </a:ext>
            </a:extLst>
          </p:cNvPr>
          <p:cNvSpPr txBox="1"/>
          <p:nvPr/>
        </p:nvSpPr>
        <p:spPr>
          <a:xfrm rot="16200000">
            <a:off x="9569797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5</a:t>
            </a:r>
            <a:endParaRPr kumimoji="1" lang="ja-JP" altLang="en-US" sz="9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F0555E-6B31-4E80-A961-73514F87B521}"/>
              </a:ext>
            </a:extLst>
          </p:cNvPr>
          <p:cNvSpPr txBox="1"/>
          <p:nvPr/>
        </p:nvSpPr>
        <p:spPr>
          <a:xfrm rot="16200000">
            <a:off x="9761953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6</a:t>
            </a:r>
            <a:endParaRPr kumimoji="1" lang="ja-JP" altLang="en-US" sz="9600" dirty="0"/>
          </a:p>
        </p:txBody>
      </p:sp>
      <p:pic>
        <p:nvPicPr>
          <p:cNvPr id="5122" name="Picture 2" descr="Family Flashcards worksheet - Free ESL printable worksheets made by  teachers | Family activities preschool, English activities for kids,  English lessons for kids">
            <a:extLst>
              <a:ext uri="{FF2B5EF4-FFF2-40B4-BE49-F238E27FC236}">
                <a16:creationId xmlns:a16="http://schemas.microsoft.com/office/drawing/2014/main" id="{BEF9723B-7CB0-4672-9158-5CDFAD836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73153" y="4599673"/>
            <a:ext cx="1253198" cy="206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楕円 14">
            <a:extLst>
              <a:ext uri="{FF2B5EF4-FFF2-40B4-BE49-F238E27FC236}">
                <a16:creationId xmlns:a16="http://schemas.microsoft.com/office/drawing/2014/main" id="{744BC2E8-82F3-4059-9223-362EDBB1C27D}"/>
              </a:ext>
            </a:extLst>
          </p:cNvPr>
          <p:cNvSpPr/>
          <p:nvPr/>
        </p:nvSpPr>
        <p:spPr>
          <a:xfrm>
            <a:off x="6166295" y="4756307"/>
            <a:ext cx="1569661" cy="1977023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32DCA4B-C7F4-4A0A-BA41-8CBB25601DAB}"/>
              </a:ext>
            </a:extLst>
          </p:cNvPr>
          <p:cNvSpPr txBox="1"/>
          <p:nvPr/>
        </p:nvSpPr>
        <p:spPr>
          <a:xfrm rot="5400000">
            <a:off x="2283834" y="5847522"/>
            <a:ext cx="229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おばあちゃん</a:t>
            </a:r>
          </a:p>
        </p:txBody>
      </p:sp>
    </p:spTree>
    <p:extLst>
      <p:ext uri="{BB962C8B-B14F-4D97-AF65-F5344CB8AC3E}">
        <p14:creationId xmlns:p14="http://schemas.microsoft.com/office/powerpoint/2010/main" val="1702107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F69764B-FBCB-431D-B1B4-7F8556544D5F}"/>
              </a:ext>
            </a:extLst>
          </p:cNvPr>
          <p:cNvCxnSpPr/>
          <p:nvPr/>
        </p:nvCxnSpPr>
        <p:spPr>
          <a:xfrm>
            <a:off x="596347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0C7E81E-3821-4B2B-8776-1C5B03921E83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5963478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81739">
                  <a:extLst>
                    <a:ext uri="{9D8B030D-6E8A-4147-A177-3AD203B41FA5}">
                      <a16:colId xmlns:a16="http://schemas.microsoft.com/office/drawing/2014/main" val="2817231659"/>
                    </a:ext>
                  </a:extLst>
                </a:gridCol>
                <a:gridCol w="2981739">
                  <a:extLst>
                    <a:ext uri="{9D8B030D-6E8A-4147-A177-3AD203B41FA5}">
                      <a16:colId xmlns:a16="http://schemas.microsoft.com/office/drawing/2014/main" val="4008153430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5688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6365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81703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9014CA-BF22-4340-A837-457BEEA223F9}"/>
              </a:ext>
            </a:extLst>
          </p:cNvPr>
          <p:cNvSpPr txBox="1"/>
          <p:nvPr/>
        </p:nvSpPr>
        <p:spPr>
          <a:xfrm rot="16200000">
            <a:off x="6024842" y="4484134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1</a:t>
            </a:r>
            <a:endParaRPr kumimoji="1" lang="ja-JP" altLang="en-US" sz="9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AEF9F8-091B-455F-8860-5079CFB98946}"/>
              </a:ext>
            </a:extLst>
          </p:cNvPr>
          <p:cNvSpPr txBox="1"/>
          <p:nvPr/>
        </p:nvSpPr>
        <p:spPr>
          <a:xfrm rot="16200000">
            <a:off x="6024841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2</a:t>
            </a:r>
            <a:endParaRPr kumimoji="1" lang="ja-JP" altLang="en-US" sz="9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087BB6-8917-49D3-A73F-077669BA8AC6}"/>
              </a:ext>
            </a:extLst>
          </p:cNvPr>
          <p:cNvSpPr txBox="1"/>
          <p:nvPr/>
        </p:nvSpPr>
        <p:spPr>
          <a:xfrm rot="16200000">
            <a:off x="5892319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3</a:t>
            </a:r>
            <a:endParaRPr kumimoji="1" lang="ja-JP" altLang="en-US" sz="9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93B48C-6F8A-4BF6-9014-8E1B43AA86AC}"/>
              </a:ext>
            </a:extLst>
          </p:cNvPr>
          <p:cNvSpPr txBox="1"/>
          <p:nvPr/>
        </p:nvSpPr>
        <p:spPr>
          <a:xfrm rot="16200000">
            <a:off x="9569797" y="4484133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4</a:t>
            </a:r>
            <a:endParaRPr kumimoji="1" lang="ja-JP" altLang="en-US" sz="9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7A1FF4-20C8-4157-B412-86589FDC894A}"/>
              </a:ext>
            </a:extLst>
          </p:cNvPr>
          <p:cNvSpPr txBox="1"/>
          <p:nvPr/>
        </p:nvSpPr>
        <p:spPr>
          <a:xfrm rot="16200000">
            <a:off x="9569797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5</a:t>
            </a:r>
            <a:endParaRPr kumimoji="1" lang="ja-JP" altLang="en-US" sz="9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F0555E-6B31-4E80-A961-73514F87B521}"/>
              </a:ext>
            </a:extLst>
          </p:cNvPr>
          <p:cNvSpPr txBox="1"/>
          <p:nvPr/>
        </p:nvSpPr>
        <p:spPr>
          <a:xfrm rot="16200000">
            <a:off x="9761953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6</a:t>
            </a:r>
            <a:endParaRPr kumimoji="1" lang="ja-JP" altLang="en-US" sz="9600" dirty="0"/>
          </a:p>
        </p:txBody>
      </p:sp>
      <p:pic>
        <p:nvPicPr>
          <p:cNvPr id="4098" name="Picture 2" descr="Family Flashcards worksheet - Free ESL printable worksheets made by  teachers | Flashcards for kids, Family activities preschool, English  activities for kids">
            <a:extLst>
              <a:ext uri="{FF2B5EF4-FFF2-40B4-BE49-F238E27FC236}">
                <a16:creationId xmlns:a16="http://schemas.microsoft.com/office/drawing/2014/main" id="{1F1E6F85-C39C-4429-9C87-35B022DBD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83419" y="35877"/>
            <a:ext cx="1264253" cy="208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楕円 14">
            <a:extLst>
              <a:ext uri="{FF2B5EF4-FFF2-40B4-BE49-F238E27FC236}">
                <a16:creationId xmlns:a16="http://schemas.microsoft.com/office/drawing/2014/main" id="{4DC14104-BAEB-479D-9CB1-7FBC80F67240}"/>
              </a:ext>
            </a:extLst>
          </p:cNvPr>
          <p:cNvSpPr/>
          <p:nvPr/>
        </p:nvSpPr>
        <p:spPr>
          <a:xfrm>
            <a:off x="9773478" y="87868"/>
            <a:ext cx="1569661" cy="1977023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3497BD9-834B-4AF6-B36D-27CBAC7BAFC7}"/>
              </a:ext>
            </a:extLst>
          </p:cNvPr>
          <p:cNvSpPr txBox="1"/>
          <p:nvPr/>
        </p:nvSpPr>
        <p:spPr>
          <a:xfrm rot="5400000">
            <a:off x="-764095" y="1642907"/>
            <a:ext cx="229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いもうと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129925A-528E-4CA7-95A4-072461EE179E}"/>
              </a:ext>
            </a:extLst>
          </p:cNvPr>
          <p:cNvSpPr txBox="1"/>
          <p:nvPr/>
        </p:nvSpPr>
        <p:spPr>
          <a:xfrm rot="5400000">
            <a:off x="-314385" y="1410995"/>
            <a:ext cx="229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おねえちゃん</a:t>
            </a:r>
          </a:p>
        </p:txBody>
      </p:sp>
    </p:spTree>
    <p:extLst>
      <p:ext uri="{BB962C8B-B14F-4D97-AF65-F5344CB8AC3E}">
        <p14:creationId xmlns:p14="http://schemas.microsoft.com/office/powerpoint/2010/main" val="7046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F69764B-FBCB-431D-B1B4-7F8556544D5F}"/>
              </a:ext>
            </a:extLst>
          </p:cNvPr>
          <p:cNvCxnSpPr/>
          <p:nvPr/>
        </p:nvCxnSpPr>
        <p:spPr>
          <a:xfrm>
            <a:off x="596347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0C7E81E-3821-4B2B-8776-1C5B03921E83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5963478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81739">
                  <a:extLst>
                    <a:ext uri="{9D8B030D-6E8A-4147-A177-3AD203B41FA5}">
                      <a16:colId xmlns:a16="http://schemas.microsoft.com/office/drawing/2014/main" val="2817231659"/>
                    </a:ext>
                  </a:extLst>
                </a:gridCol>
                <a:gridCol w="2981739">
                  <a:extLst>
                    <a:ext uri="{9D8B030D-6E8A-4147-A177-3AD203B41FA5}">
                      <a16:colId xmlns:a16="http://schemas.microsoft.com/office/drawing/2014/main" val="4008153430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5688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6365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81703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9014CA-BF22-4340-A837-457BEEA223F9}"/>
              </a:ext>
            </a:extLst>
          </p:cNvPr>
          <p:cNvSpPr txBox="1"/>
          <p:nvPr/>
        </p:nvSpPr>
        <p:spPr>
          <a:xfrm rot="16200000">
            <a:off x="6024842" y="4484134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1</a:t>
            </a:r>
            <a:endParaRPr kumimoji="1" lang="ja-JP" altLang="en-US" sz="9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AEF9F8-091B-455F-8860-5079CFB98946}"/>
              </a:ext>
            </a:extLst>
          </p:cNvPr>
          <p:cNvSpPr txBox="1"/>
          <p:nvPr/>
        </p:nvSpPr>
        <p:spPr>
          <a:xfrm rot="16200000">
            <a:off x="6024841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2</a:t>
            </a:r>
            <a:endParaRPr kumimoji="1" lang="ja-JP" altLang="en-US" sz="9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087BB6-8917-49D3-A73F-077669BA8AC6}"/>
              </a:ext>
            </a:extLst>
          </p:cNvPr>
          <p:cNvSpPr txBox="1"/>
          <p:nvPr/>
        </p:nvSpPr>
        <p:spPr>
          <a:xfrm rot="16200000">
            <a:off x="5892319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3</a:t>
            </a:r>
            <a:endParaRPr kumimoji="1" lang="ja-JP" altLang="en-US" sz="9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93B48C-6F8A-4BF6-9014-8E1B43AA86AC}"/>
              </a:ext>
            </a:extLst>
          </p:cNvPr>
          <p:cNvSpPr txBox="1"/>
          <p:nvPr/>
        </p:nvSpPr>
        <p:spPr>
          <a:xfrm rot="16200000">
            <a:off x="9569797" y="4484133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4</a:t>
            </a:r>
            <a:endParaRPr kumimoji="1" lang="ja-JP" altLang="en-US" sz="9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7A1FF4-20C8-4157-B412-86589FDC894A}"/>
              </a:ext>
            </a:extLst>
          </p:cNvPr>
          <p:cNvSpPr txBox="1"/>
          <p:nvPr/>
        </p:nvSpPr>
        <p:spPr>
          <a:xfrm rot="16200000">
            <a:off x="9569797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5</a:t>
            </a:r>
            <a:endParaRPr kumimoji="1" lang="ja-JP" altLang="en-US" sz="9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F0555E-6B31-4E80-A961-73514F87B521}"/>
              </a:ext>
            </a:extLst>
          </p:cNvPr>
          <p:cNvSpPr txBox="1"/>
          <p:nvPr/>
        </p:nvSpPr>
        <p:spPr>
          <a:xfrm rot="16200000">
            <a:off x="9761953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6</a:t>
            </a:r>
            <a:endParaRPr kumimoji="1" lang="ja-JP" altLang="en-US" sz="9600" dirty="0"/>
          </a:p>
        </p:txBody>
      </p:sp>
      <p:pic>
        <p:nvPicPr>
          <p:cNvPr id="3074" name="Picture 2" descr="Family Flashcards worksheet - Free ESL printable worksheets made by  teachers | Family activities preschool, Flashcards for kids, English  lessons for kids">
            <a:extLst>
              <a:ext uri="{FF2B5EF4-FFF2-40B4-BE49-F238E27FC236}">
                <a16:creationId xmlns:a16="http://schemas.microsoft.com/office/drawing/2014/main" id="{5A3EE230-0C45-40DC-B43E-D73BA76CA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328" y="2363071"/>
            <a:ext cx="1295400" cy="213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楕円 14">
            <a:extLst>
              <a:ext uri="{FF2B5EF4-FFF2-40B4-BE49-F238E27FC236}">
                <a16:creationId xmlns:a16="http://schemas.microsoft.com/office/drawing/2014/main" id="{C3289E42-1931-4A16-A846-BBA641379458}"/>
              </a:ext>
            </a:extLst>
          </p:cNvPr>
          <p:cNvSpPr/>
          <p:nvPr/>
        </p:nvSpPr>
        <p:spPr>
          <a:xfrm>
            <a:off x="6095998" y="2303429"/>
            <a:ext cx="1569661" cy="1977023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604D725-46A7-47D7-A57E-AF1BF423E1D9}"/>
              </a:ext>
            </a:extLst>
          </p:cNvPr>
          <p:cNvSpPr txBox="1"/>
          <p:nvPr/>
        </p:nvSpPr>
        <p:spPr>
          <a:xfrm rot="5400000">
            <a:off x="2158313" y="3892034"/>
            <a:ext cx="229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おとうと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E8D0F9B-27E0-458C-97D1-ECF98DBCAE89}"/>
              </a:ext>
            </a:extLst>
          </p:cNvPr>
          <p:cNvSpPr txBox="1"/>
          <p:nvPr/>
        </p:nvSpPr>
        <p:spPr>
          <a:xfrm rot="5400000">
            <a:off x="2525041" y="3619931"/>
            <a:ext cx="229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おにいちゃん</a:t>
            </a:r>
          </a:p>
        </p:txBody>
      </p:sp>
    </p:spTree>
    <p:extLst>
      <p:ext uri="{BB962C8B-B14F-4D97-AF65-F5344CB8AC3E}">
        <p14:creationId xmlns:p14="http://schemas.microsoft.com/office/powerpoint/2010/main" val="296871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F69764B-FBCB-431D-B1B4-7F8556544D5F}"/>
              </a:ext>
            </a:extLst>
          </p:cNvPr>
          <p:cNvCxnSpPr/>
          <p:nvPr/>
        </p:nvCxnSpPr>
        <p:spPr>
          <a:xfrm>
            <a:off x="596347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0C7E81E-3821-4B2B-8776-1C5B03921E83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5963478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81739">
                  <a:extLst>
                    <a:ext uri="{9D8B030D-6E8A-4147-A177-3AD203B41FA5}">
                      <a16:colId xmlns:a16="http://schemas.microsoft.com/office/drawing/2014/main" val="2817231659"/>
                    </a:ext>
                  </a:extLst>
                </a:gridCol>
                <a:gridCol w="2981739">
                  <a:extLst>
                    <a:ext uri="{9D8B030D-6E8A-4147-A177-3AD203B41FA5}">
                      <a16:colId xmlns:a16="http://schemas.microsoft.com/office/drawing/2014/main" val="4008153430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5688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6365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81703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9014CA-BF22-4340-A837-457BEEA223F9}"/>
              </a:ext>
            </a:extLst>
          </p:cNvPr>
          <p:cNvSpPr txBox="1"/>
          <p:nvPr/>
        </p:nvSpPr>
        <p:spPr>
          <a:xfrm rot="16200000">
            <a:off x="6024842" y="4484134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1</a:t>
            </a:r>
            <a:endParaRPr kumimoji="1" lang="ja-JP" altLang="en-US" sz="9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AEF9F8-091B-455F-8860-5079CFB98946}"/>
              </a:ext>
            </a:extLst>
          </p:cNvPr>
          <p:cNvSpPr txBox="1"/>
          <p:nvPr/>
        </p:nvSpPr>
        <p:spPr>
          <a:xfrm rot="16200000">
            <a:off x="6024841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2</a:t>
            </a:r>
            <a:endParaRPr kumimoji="1" lang="ja-JP" altLang="en-US" sz="9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087BB6-8917-49D3-A73F-077669BA8AC6}"/>
              </a:ext>
            </a:extLst>
          </p:cNvPr>
          <p:cNvSpPr txBox="1"/>
          <p:nvPr/>
        </p:nvSpPr>
        <p:spPr>
          <a:xfrm rot="16200000">
            <a:off x="5892319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3</a:t>
            </a:r>
            <a:endParaRPr kumimoji="1" lang="ja-JP" altLang="en-US" sz="9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93B48C-6F8A-4BF6-9014-8E1B43AA86AC}"/>
              </a:ext>
            </a:extLst>
          </p:cNvPr>
          <p:cNvSpPr txBox="1"/>
          <p:nvPr/>
        </p:nvSpPr>
        <p:spPr>
          <a:xfrm rot="16200000">
            <a:off x="9569797" y="4484133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4</a:t>
            </a:r>
            <a:endParaRPr kumimoji="1" lang="ja-JP" altLang="en-US" sz="9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7A1FF4-20C8-4157-B412-86589FDC894A}"/>
              </a:ext>
            </a:extLst>
          </p:cNvPr>
          <p:cNvSpPr txBox="1"/>
          <p:nvPr/>
        </p:nvSpPr>
        <p:spPr>
          <a:xfrm rot="16200000">
            <a:off x="9569797" y="2031256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5</a:t>
            </a:r>
            <a:endParaRPr kumimoji="1" lang="ja-JP" altLang="en-US" sz="9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F0555E-6B31-4E80-A961-73514F87B521}"/>
              </a:ext>
            </a:extLst>
          </p:cNvPr>
          <p:cNvSpPr txBox="1"/>
          <p:nvPr/>
        </p:nvSpPr>
        <p:spPr>
          <a:xfrm rot="16200000">
            <a:off x="9761953" y="-184305"/>
            <a:ext cx="1977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6</a:t>
            </a:r>
            <a:endParaRPr kumimoji="1" lang="ja-JP" altLang="en-US" sz="9600" dirty="0"/>
          </a:p>
        </p:txBody>
      </p:sp>
      <p:pic>
        <p:nvPicPr>
          <p:cNvPr id="2050" name="Picture 2" descr="Family Flashcards worksheet - Free ESL printable worksheets made by  teachers | Learning english for kids, English lessons for kids, Family  activities preschool">
            <a:extLst>
              <a:ext uri="{FF2B5EF4-FFF2-40B4-BE49-F238E27FC236}">
                <a16:creationId xmlns:a16="http://schemas.microsoft.com/office/drawing/2014/main" id="{6CD166B0-147C-4DD8-90AF-604003F2F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94238" y="2242641"/>
            <a:ext cx="1326659" cy="218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楕円 14">
            <a:extLst>
              <a:ext uri="{FF2B5EF4-FFF2-40B4-BE49-F238E27FC236}">
                <a16:creationId xmlns:a16="http://schemas.microsoft.com/office/drawing/2014/main" id="{8F2543A9-99E2-47AF-883B-4ABEA91C1CA5}"/>
              </a:ext>
            </a:extLst>
          </p:cNvPr>
          <p:cNvSpPr/>
          <p:nvPr/>
        </p:nvSpPr>
        <p:spPr>
          <a:xfrm>
            <a:off x="9671623" y="2440488"/>
            <a:ext cx="1569661" cy="1977023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D5DE96B-B29B-4765-9B45-5D1178D42983}"/>
              </a:ext>
            </a:extLst>
          </p:cNvPr>
          <p:cNvSpPr txBox="1"/>
          <p:nvPr/>
        </p:nvSpPr>
        <p:spPr>
          <a:xfrm rot="5400000">
            <a:off x="-581890" y="3517516"/>
            <a:ext cx="229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おじいちゃん</a:t>
            </a:r>
          </a:p>
        </p:txBody>
      </p:sp>
    </p:spTree>
    <p:extLst>
      <p:ext uri="{BB962C8B-B14F-4D97-AF65-F5344CB8AC3E}">
        <p14:creationId xmlns:p14="http://schemas.microsoft.com/office/powerpoint/2010/main" val="401017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</Words>
  <Application>Microsoft Office PowerPoint</Application>
  <PresentationFormat>ワイド画面</PresentationFormat>
  <Paragraphs>44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長浜南小学校</dc:creator>
  <cp:lastModifiedBy>長浜南小学校 </cp:lastModifiedBy>
  <cp:revision>3</cp:revision>
  <cp:lastPrinted>2023-02-16T23:56:07Z</cp:lastPrinted>
  <dcterms:created xsi:type="dcterms:W3CDTF">2023-02-16T23:49:25Z</dcterms:created>
  <dcterms:modified xsi:type="dcterms:W3CDTF">2023-02-17T01:02:13Z</dcterms:modified>
</cp:coreProperties>
</file>