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002774"/>
    <a:srgbClr val="000000"/>
    <a:srgbClr val="0DC0FF"/>
    <a:srgbClr val="FFFFD1"/>
    <a:srgbClr val="00133A"/>
    <a:srgbClr val="BF9000"/>
    <a:srgbClr val="EFC654"/>
    <a:srgbClr val="FFFF9F"/>
    <a:srgbClr val="FCD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25"/>
    </p:cViewPr>
  </p:sorterViewPr>
  <p:notesViewPr>
    <p:cSldViewPr snapToGrid="0">
      <p:cViewPr varScale="1">
        <p:scale>
          <a:sx n="67" d="100"/>
          <a:sy n="67" d="100"/>
        </p:scale>
        <p:origin x="276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2EF451-8E1F-4432-9DDE-1F17F2A14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72F4B-AB15-4415-96FA-8B3A0F9189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4045B-F37E-426A-A60A-526D6AA0C2D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AF965-C7BD-40C2-B7F5-1E7026692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69430-CFA4-41F7-90D4-761D20CA2D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6939-9B39-4254-BF92-BDA7D0EC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D8002B3-7885-4CDA-B8C5-6112ADDC9498}"/>
              </a:ext>
            </a:extLst>
          </p:cNvPr>
          <p:cNvGrpSpPr/>
          <p:nvPr userDrawn="1"/>
        </p:nvGrpSpPr>
        <p:grpSpPr>
          <a:xfrm>
            <a:off x="2935677" y="138960"/>
            <a:ext cx="6293828" cy="6413875"/>
            <a:chOff x="2935677" y="138960"/>
            <a:chExt cx="6293828" cy="641387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A82F4F0-07F9-4735-B4D3-6AB5853B2F16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2935677" y="323876"/>
              <a:ext cx="6228959" cy="6228959"/>
              <a:chOff x="1158625" y="1488560"/>
              <a:chExt cx="4634146" cy="4634146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8E87B49A-A9D1-4F43-BE08-496896E9A67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58625" y="1488560"/>
                <a:ext cx="4634146" cy="463414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342900" sx="102000" sy="102000" algn="ctr" rotWithShape="0">
                  <a:prstClr val="black">
                    <a:alpha val="50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7D82BC36-9F96-4318-8AF1-4BDF19C21379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417892" y="1744286"/>
                <a:ext cx="4068506" cy="4067915"/>
                <a:chOff x="1771398" y="1117404"/>
                <a:chExt cx="4082400" cy="4081807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42E81220-7697-4390-91CD-3BB095EF8EB5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771398" y="1117404"/>
                  <a:ext cx="4082400" cy="4081807"/>
                  <a:chOff x="1756530" y="1102936"/>
                  <a:chExt cx="4082400" cy="4081807"/>
                </a:xfrm>
              </p:grpSpPr>
              <p:sp>
                <p:nvSpPr>
                  <p:cNvPr id="67" name="Partial Circle 66">
                    <a:extLst>
                      <a:ext uri="{FF2B5EF4-FFF2-40B4-BE49-F238E27FC236}">
                        <a16:creationId xmlns:a16="http://schemas.microsoft.com/office/drawing/2014/main" id="{6465790F-D066-4CD9-9302-FEDF92747D9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0"/>
                      <a:gd name="adj2" fmla="val 1878854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Partial Circle 67">
                    <a:extLst>
                      <a:ext uri="{FF2B5EF4-FFF2-40B4-BE49-F238E27FC236}">
                        <a16:creationId xmlns:a16="http://schemas.microsoft.com/office/drawing/2014/main" id="{617D90DA-76D1-49F3-B2AF-819ECB1B5B1B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1788903"/>
                      <a:gd name="adj2" fmla="val 3666782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Partial Circle 68">
                    <a:extLst>
                      <a:ext uri="{FF2B5EF4-FFF2-40B4-BE49-F238E27FC236}">
                        <a16:creationId xmlns:a16="http://schemas.microsoft.com/office/drawing/2014/main" id="{6CF5BF93-517D-49F8-90A9-9AE4D88322A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3557884"/>
                      <a:gd name="adj2" fmla="val 5385633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Partial Circle 69">
                    <a:extLst>
                      <a:ext uri="{FF2B5EF4-FFF2-40B4-BE49-F238E27FC236}">
                        <a16:creationId xmlns:a16="http://schemas.microsoft.com/office/drawing/2014/main" id="{E56B6F05-902D-46B6-965B-584EC34403D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5376793"/>
                      <a:gd name="adj2" fmla="val 7165093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Partial Circle 70">
                    <a:extLst>
                      <a:ext uri="{FF2B5EF4-FFF2-40B4-BE49-F238E27FC236}">
                        <a16:creationId xmlns:a16="http://schemas.microsoft.com/office/drawing/2014/main" id="{66A9F25C-63F3-4EDA-B77D-6934A6EB09E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7138571"/>
                      <a:gd name="adj2" fmla="val 9024974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Partial Circle 71">
                    <a:extLst>
                      <a:ext uri="{FF2B5EF4-FFF2-40B4-BE49-F238E27FC236}">
                        <a16:creationId xmlns:a16="http://schemas.microsoft.com/office/drawing/2014/main" id="{32C8EE1D-2E9B-46D9-AF63-A2365157C9AC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8985279"/>
                      <a:gd name="adj2" fmla="val 10851129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633E3138-214F-4E3B-BDBC-14BF88351739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flipH="1" flipV="1">
                  <a:off x="1771398" y="1117404"/>
                  <a:ext cx="4082400" cy="4081807"/>
                  <a:chOff x="1756530" y="1102936"/>
                  <a:chExt cx="4082400" cy="4081807"/>
                </a:xfrm>
              </p:grpSpPr>
              <p:sp>
                <p:nvSpPr>
                  <p:cNvPr id="61" name="Partial Circle 60">
                    <a:extLst>
                      <a:ext uri="{FF2B5EF4-FFF2-40B4-BE49-F238E27FC236}">
                        <a16:creationId xmlns:a16="http://schemas.microsoft.com/office/drawing/2014/main" id="{53AEDE63-920B-4A77-BD72-18165796AD4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0"/>
                      <a:gd name="adj2" fmla="val 1878854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Partial Circle 61">
                    <a:extLst>
                      <a:ext uri="{FF2B5EF4-FFF2-40B4-BE49-F238E27FC236}">
                        <a16:creationId xmlns:a16="http://schemas.microsoft.com/office/drawing/2014/main" id="{CFBC9C3E-B21B-4C05-817E-98EAE412F95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1788903"/>
                      <a:gd name="adj2" fmla="val 3666782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Partial Circle 62">
                    <a:extLst>
                      <a:ext uri="{FF2B5EF4-FFF2-40B4-BE49-F238E27FC236}">
                        <a16:creationId xmlns:a16="http://schemas.microsoft.com/office/drawing/2014/main" id="{551B5846-1F3A-4425-8422-9A7BB5FCFC1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3557884"/>
                      <a:gd name="adj2" fmla="val 5385633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" name="Partial Circle 63">
                    <a:extLst>
                      <a:ext uri="{FF2B5EF4-FFF2-40B4-BE49-F238E27FC236}">
                        <a16:creationId xmlns:a16="http://schemas.microsoft.com/office/drawing/2014/main" id="{E7AE7682-A2C2-436B-B5DE-5AC36F01CF1F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5376793"/>
                      <a:gd name="adj2" fmla="val 7165093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Partial Circle 64">
                    <a:extLst>
                      <a:ext uri="{FF2B5EF4-FFF2-40B4-BE49-F238E27FC236}">
                        <a16:creationId xmlns:a16="http://schemas.microsoft.com/office/drawing/2014/main" id="{B6553431-01E3-4768-A2EA-070A4887E7B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7138571"/>
                      <a:gd name="adj2" fmla="val 9024974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Partial Circle 65">
                    <a:extLst>
                      <a:ext uri="{FF2B5EF4-FFF2-40B4-BE49-F238E27FC236}">
                        <a16:creationId xmlns:a16="http://schemas.microsoft.com/office/drawing/2014/main" id="{59B54E02-A932-4705-B941-F3AD89939FD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8985279"/>
                      <a:gd name="adj2" fmla="val 10851129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F940DF0-81E3-4EF2-B7F1-32FA943993E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0004" y="1734533"/>
                <a:ext cx="3499350" cy="3499350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06F458D-765B-44AB-BA0A-BA28EDC42EF0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047882" y="2380267"/>
                <a:ext cx="3496209" cy="3496209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83C1B2-A505-4F40-9ACE-23959DAC6BDC}"/>
                </a:ext>
              </a:extLst>
            </p:cNvPr>
            <p:cNvSpPr>
              <a:spLocks/>
            </p:cNvSpPr>
            <p:nvPr/>
          </p:nvSpPr>
          <p:spPr>
            <a:xfrm rot="3030174">
              <a:off x="3442217" y="129912"/>
              <a:ext cx="5329368" cy="5347463"/>
            </a:xfrm>
            <a:custGeom>
              <a:avLst/>
              <a:gdLst>
                <a:gd name="connsiteX0" fmla="*/ 2026414 w 3489227"/>
                <a:gd name="connsiteY0" fmla="*/ 0 h 3489227"/>
                <a:gd name="connsiteX1" fmla="*/ 3459305 w 3489227"/>
                <a:gd name="connsiteY1" fmla="*/ 593523 h 3489227"/>
                <a:gd name="connsiteX2" fmla="*/ 3489227 w 3489227"/>
                <a:gd name="connsiteY2" fmla="*/ 626446 h 3489227"/>
                <a:gd name="connsiteX3" fmla="*/ 3378247 w 3489227"/>
                <a:gd name="connsiteY3" fmla="*/ 525579 h 3489227"/>
                <a:gd name="connsiteX4" fmla="*/ 2089259 w 3489227"/>
                <a:gd name="connsiteY4" fmla="*/ 62845 h 3489227"/>
                <a:gd name="connsiteX5" fmla="*/ 62845 w 3489227"/>
                <a:gd name="connsiteY5" fmla="*/ 2089259 h 3489227"/>
                <a:gd name="connsiteX6" fmla="*/ 525580 w 3489227"/>
                <a:gd name="connsiteY6" fmla="*/ 3378247 h 3489227"/>
                <a:gd name="connsiteX7" fmla="*/ 626446 w 3489227"/>
                <a:gd name="connsiteY7" fmla="*/ 3489227 h 3489227"/>
                <a:gd name="connsiteX8" fmla="*/ 593523 w 3489227"/>
                <a:gd name="connsiteY8" fmla="*/ 3459305 h 3489227"/>
                <a:gd name="connsiteX9" fmla="*/ 0 w 3489227"/>
                <a:gd name="connsiteY9" fmla="*/ 2026414 h 3489227"/>
                <a:gd name="connsiteX10" fmla="*/ 2026414 w 3489227"/>
                <a:gd name="connsiteY10" fmla="*/ 0 h 348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9227" h="3489227">
                  <a:moveTo>
                    <a:pt x="2026414" y="0"/>
                  </a:moveTo>
                  <a:cubicBezTo>
                    <a:pt x="2585993" y="0"/>
                    <a:pt x="3092597" y="226814"/>
                    <a:pt x="3459305" y="593523"/>
                  </a:cubicBezTo>
                  <a:lnTo>
                    <a:pt x="3489227" y="626446"/>
                  </a:lnTo>
                  <a:lnTo>
                    <a:pt x="3378247" y="525579"/>
                  </a:lnTo>
                  <a:cubicBezTo>
                    <a:pt x="3027963" y="236500"/>
                    <a:pt x="2578891" y="62845"/>
                    <a:pt x="2089259" y="62845"/>
                  </a:cubicBezTo>
                  <a:cubicBezTo>
                    <a:pt x="970101" y="62845"/>
                    <a:pt x="62845" y="970101"/>
                    <a:pt x="62845" y="2089259"/>
                  </a:cubicBezTo>
                  <a:cubicBezTo>
                    <a:pt x="62845" y="2578891"/>
                    <a:pt x="236500" y="3027963"/>
                    <a:pt x="525580" y="3378247"/>
                  </a:cubicBezTo>
                  <a:lnTo>
                    <a:pt x="626446" y="3489227"/>
                  </a:lnTo>
                  <a:lnTo>
                    <a:pt x="593523" y="3459305"/>
                  </a:lnTo>
                  <a:cubicBezTo>
                    <a:pt x="226814" y="3092597"/>
                    <a:pt x="0" y="2585993"/>
                    <a:pt x="0" y="2026414"/>
                  </a:cubicBezTo>
                  <a:cubicBezTo>
                    <a:pt x="0" y="907256"/>
                    <a:pt x="907256" y="0"/>
                    <a:pt x="2026414" y="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DDE5FEC-D5B7-4A58-A616-986A1A673758}"/>
                </a:ext>
              </a:extLst>
            </p:cNvPr>
            <p:cNvSpPr>
              <a:spLocks/>
            </p:cNvSpPr>
            <p:nvPr/>
          </p:nvSpPr>
          <p:spPr>
            <a:xfrm rot="1035203">
              <a:off x="5664623" y="431946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A4024BB-B258-4EFC-A5BA-3AD0805E4F9D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2972996" y="356627"/>
              <a:ext cx="6118000" cy="6118000"/>
              <a:chOff x="1199263" y="1525549"/>
              <a:chExt cx="4551596" cy="4551596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E1231708-23CD-4A44-A740-1EBE4F9E95AF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D4BBA581-AE13-4A1C-B1BA-FAFE6CEDC76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5CEA2CDD-0206-418B-A0FF-FB4EF2C7132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5C6FB91-9FBF-4522-9295-31C10C30586C}"/>
                  </a:ext>
                </a:extLst>
              </p:cNvPr>
              <p:cNvGrpSpPr>
                <a:grpSpLocks/>
              </p:cNvGrpSpPr>
              <p:nvPr/>
            </p:nvGrpSpPr>
            <p:grpSpPr>
              <a:xfrm rot="16200000"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55A49107-9274-4009-A8A8-582BF02CEC3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ED7D1C11-D944-4375-B652-A8B89B26138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FB4632D-75D3-4003-B264-AB2EC7C0E8DB}"/>
                </a:ext>
              </a:extLst>
            </p:cNvPr>
            <p:cNvGrpSpPr/>
            <p:nvPr/>
          </p:nvGrpSpPr>
          <p:grpSpPr>
            <a:xfrm rot="3735203">
              <a:off x="2972996" y="356627"/>
              <a:ext cx="6118000" cy="6118000"/>
              <a:chOff x="1199263" y="1525549"/>
              <a:chExt cx="4551596" cy="4551596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753DEEA-BDC2-48EF-A3C6-57A9D4ACA67C}"/>
                  </a:ext>
                </a:extLst>
              </p:cNvPr>
              <p:cNvGrpSpPr/>
              <p:nvPr/>
            </p:nvGrpSpPr>
            <p:grpSpPr>
              <a:xfrm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9B9CBA11-C72D-45D0-850A-60ED98A6D7B8}"/>
                    </a:ext>
                  </a:extLst>
                </p:cNvPr>
                <p:cNvSpPr/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F044F52-D2E2-4770-BA5F-297061F28F31}"/>
                    </a:ext>
                  </a:extLst>
                </p:cNvPr>
                <p:cNvSpPr/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733BA405-8091-4A82-BD9D-0616C17A1FF2}"/>
                  </a:ext>
                </a:extLst>
              </p:cNvPr>
              <p:cNvGrpSpPr/>
              <p:nvPr/>
            </p:nvGrpSpPr>
            <p:grpSpPr>
              <a:xfrm rot="16200000"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078C1CF-A9F0-468F-A03F-6B57C6BB1627}"/>
                    </a:ext>
                  </a:extLst>
                </p:cNvPr>
                <p:cNvSpPr/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53EB1950-A024-418F-98CC-99D51FC82088}"/>
                    </a:ext>
                  </a:extLst>
                </p:cNvPr>
                <p:cNvSpPr/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CC01E9F-6E2D-4F9B-8BD1-A1F929D49997}"/>
                </a:ext>
              </a:extLst>
            </p:cNvPr>
            <p:cNvSpPr>
              <a:spLocks/>
            </p:cNvSpPr>
            <p:nvPr/>
          </p:nvSpPr>
          <p:spPr>
            <a:xfrm rot="1035203">
              <a:off x="7856260" y="111482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8FB4B99-9AEB-4605-A904-D7C2A7060B4E}"/>
                </a:ext>
              </a:extLst>
            </p:cNvPr>
            <p:cNvSpPr>
              <a:spLocks/>
            </p:cNvSpPr>
            <p:nvPr/>
          </p:nvSpPr>
          <p:spPr>
            <a:xfrm rot="1035203">
              <a:off x="8886726" y="301596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227A7BF-5E5C-4E60-8E9A-0F76DD16C902}"/>
                </a:ext>
              </a:extLst>
            </p:cNvPr>
            <p:cNvSpPr>
              <a:spLocks/>
            </p:cNvSpPr>
            <p:nvPr/>
          </p:nvSpPr>
          <p:spPr>
            <a:xfrm rot="1035203">
              <a:off x="8286127" y="5213250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F1F7638-47C7-4D82-8E4E-B70D237A881E}"/>
                </a:ext>
              </a:extLst>
            </p:cNvPr>
            <p:cNvSpPr>
              <a:spLocks/>
            </p:cNvSpPr>
            <p:nvPr/>
          </p:nvSpPr>
          <p:spPr>
            <a:xfrm rot="1035203">
              <a:off x="6237534" y="6284163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1C18CC2-941E-4E90-BBE0-13DBB1D30A43}"/>
                </a:ext>
              </a:extLst>
            </p:cNvPr>
            <p:cNvSpPr>
              <a:spLocks/>
            </p:cNvSpPr>
            <p:nvPr/>
          </p:nvSpPr>
          <p:spPr>
            <a:xfrm rot="1035203">
              <a:off x="4076636" y="5601989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61A6FB0-DC19-43D3-9CFC-DED80249D222}"/>
                </a:ext>
              </a:extLst>
            </p:cNvPr>
            <p:cNvSpPr>
              <a:spLocks/>
            </p:cNvSpPr>
            <p:nvPr/>
          </p:nvSpPr>
          <p:spPr>
            <a:xfrm rot="1035203">
              <a:off x="3061278" y="362372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ADF5D7-5F25-4629-BF71-AD62A793811D}"/>
                </a:ext>
              </a:extLst>
            </p:cNvPr>
            <p:cNvSpPr>
              <a:spLocks/>
            </p:cNvSpPr>
            <p:nvPr/>
          </p:nvSpPr>
          <p:spPr>
            <a:xfrm rot="1035203">
              <a:off x="3755001" y="1439876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7CE842E-0CFD-4342-B5BF-4EB92AAB93FA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5709417" y="3123413"/>
              <a:ext cx="589200" cy="589200"/>
              <a:chOff x="3134414" y="3459637"/>
              <a:chExt cx="631596" cy="631596"/>
            </a:xfrm>
            <a:effectLst>
              <a:outerShdw blurRad="63500" sx="102000" sy="102000" algn="c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13092DA-DFFF-44E3-AB92-D57867FD579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34414" y="3459637"/>
                <a:ext cx="631596" cy="63159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ACE3C12-33CF-485F-BBF8-1605002117C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5689" y="3520912"/>
                <a:ext cx="509047" cy="509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Star: 5 Points 41">
                <a:extLst>
                  <a:ext uri="{FF2B5EF4-FFF2-40B4-BE49-F238E27FC236}">
                    <a16:creationId xmlns:a16="http://schemas.microsoft.com/office/drawing/2014/main" id="{3DDFCE71-D7A1-4BC3-8C57-C0726DE2FE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42822" y="3582992"/>
                <a:ext cx="414780" cy="352699"/>
              </a:xfrm>
              <a:prstGeom prst="star5">
                <a:avLst>
                  <a:gd name="adj" fmla="val 27560"/>
                  <a:gd name="hf" fmla="val 105146"/>
                  <a:gd name="vf" fmla="val 110557"/>
                </a:avLst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B4473B-A531-4BCE-A291-1383DA29BC16}"/>
                </a:ext>
              </a:extLst>
            </p:cNvPr>
            <p:cNvSpPr txBox="1"/>
            <p:nvPr/>
          </p:nvSpPr>
          <p:spPr>
            <a:xfrm rot="16146460">
              <a:off x="5406067" y="110018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2899BE-C7E2-43B2-9A87-77A1F77F74AF}"/>
                </a:ext>
              </a:extLst>
            </p:cNvPr>
            <p:cNvSpPr txBox="1"/>
            <p:nvPr/>
          </p:nvSpPr>
          <p:spPr>
            <a:xfrm rot="14714719">
              <a:off x="4492286" y="1342418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200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674143-7A03-456A-947D-E8B79D6D1A48}"/>
                </a:ext>
              </a:extLst>
            </p:cNvPr>
            <p:cNvSpPr txBox="1"/>
            <p:nvPr/>
          </p:nvSpPr>
          <p:spPr>
            <a:xfrm rot="18313492">
              <a:off x="6259603" y="1561599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1000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6284CAD-E1FF-48A5-92B0-A7B7D898354F}"/>
                </a:ext>
              </a:extLst>
            </p:cNvPr>
            <p:cNvSpPr txBox="1"/>
            <p:nvPr/>
          </p:nvSpPr>
          <p:spPr>
            <a:xfrm rot="19734538">
              <a:off x="6863840" y="223034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2000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57223A2-6B14-4003-8424-83F387EC20A1}"/>
                </a:ext>
              </a:extLst>
            </p:cNvPr>
            <p:cNvSpPr txBox="1"/>
            <p:nvPr/>
          </p:nvSpPr>
          <p:spPr>
            <a:xfrm rot="21571666">
              <a:off x="7030970" y="3167904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3000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F38962-09B1-4B17-A017-3A2F2A8BF4CF}"/>
                </a:ext>
              </a:extLst>
            </p:cNvPr>
            <p:cNvSpPr txBox="1"/>
            <p:nvPr/>
          </p:nvSpPr>
          <p:spPr>
            <a:xfrm rot="2354411">
              <a:off x="6721154" y="3985373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900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5728DDA-238C-4144-8A1F-E8266E2B91AE}"/>
                </a:ext>
              </a:extLst>
            </p:cNvPr>
            <p:cNvSpPr txBox="1"/>
            <p:nvPr/>
          </p:nvSpPr>
          <p:spPr>
            <a:xfrm rot="3825717">
              <a:off x="6008964" y="454972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800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C8B999-E4A9-4F93-9F4B-C2451B1B2641}"/>
                </a:ext>
              </a:extLst>
            </p:cNvPr>
            <p:cNvSpPr txBox="1"/>
            <p:nvPr/>
          </p:nvSpPr>
          <p:spPr>
            <a:xfrm rot="5392839">
              <a:off x="5098479" y="4727225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700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07FE6C2-1855-415D-9B1B-9F715C733969}"/>
                </a:ext>
              </a:extLst>
            </p:cNvPr>
            <p:cNvSpPr txBox="1"/>
            <p:nvPr/>
          </p:nvSpPr>
          <p:spPr>
            <a:xfrm rot="7265144">
              <a:off x="4201927" y="4446129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600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26786D3-F925-4C66-AF8C-0DD51B352CD7}"/>
                </a:ext>
              </a:extLst>
            </p:cNvPr>
            <p:cNvSpPr txBox="1"/>
            <p:nvPr/>
          </p:nvSpPr>
          <p:spPr>
            <a:xfrm rot="9035019">
              <a:off x="3737118" y="3894169"/>
              <a:ext cx="14612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500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172955-92E8-451A-B64B-B57313BE29DE}"/>
                </a:ext>
              </a:extLst>
            </p:cNvPr>
            <p:cNvSpPr txBox="1"/>
            <p:nvPr/>
          </p:nvSpPr>
          <p:spPr>
            <a:xfrm rot="10832101">
              <a:off x="3481907" y="2771331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400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E90E01-530E-446B-A556-09F044880DBD}"/>
                </a:ext>
              </a:extLst>
            </p:cNvPr>
            <p:cNvSpPr txBox="1"/>
            <p:nvPr/>
          </p:nvSpPr>
          <p:spPr>
            <a:xfrm rot="12727060">
              <a:off x="3760994" y="1932988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300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8E95255-C84F-4273-A943-507C6902E69E}"/>
                </a:ext>
              </a:extLst>
            </p:cNvPr>
            <p:cNvGrpSpPr>
              <a:grpSpLocks/>
            </p:cNvGrpSpPr>
            <p:nvPr/>
          </p:nvGrpSpPr>
          <p:grpSpPr>
            <a:xfrm>
              <a:off x="8060702" y="3189512"/>
              <a:ext cx="1168803" cy="735068"/>
              <a:chOff x="10351950" y="3379331"/>
              <a:chExt cx="815993" cy="55214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542CB757-6F3D-4D66-953B-51278D0DCF59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483876" y="3247405"/>
                <a:ext cx="552142" cy="815993"/>
              </a:xfrm>
              <a:custGeom>
                <a:avLst/>
                <a:gdLst>
                  <a:gd name="connsiteX0" fmla="*/ 0 w 507084"/>
                  <a:gd name="connsiteY0" fmla="*/ 748472 h 749403"/>
                  <a:gd name="connsiteX1" fmla="*/ 259446 w 507084"/>
                  <a:gd name="connsiteY1" fmla="*/ 748472 h 749403"/>
                  <a:gd name="connsiteX2" fmla="*/ 259602 w 507084"/>
                  <a:gd name="connsiteY2" fmla="*/ 749403 h 749403"/>
                  <a:gd name="connsiteX3" fmla="*/ 507084 w 507084"/>
                  <a:gd name="connsiteY3" fmla="*/ 663311 h 749403"/>
                  <a:gd name="connsiteX4" fmla="*/ 135395 w 507084"/>
                  <a:gd name="connsiteY4" fmla="*/ 3446 h 749403"/>
                  <a:gd name="connsiteX5" fmla="*/ 134809 w 507084"/>
                  <a:gd name="connsiteY5" fmla="*/ 0 h 749403"/>
                  <a:gd name="connsiteX6" fmla="*/ 134481 w 507084"/>
                  <a:gd name="connsiteY6" fmla="*/ 1824 h 749403"/>
                  <a:gd name="connsiteX7" fmla="*/ 133839 w 507084"/>
                  <a:gd name="connsiteY7" fmla="*/ 685 h 749403"/>
                  <a:gd name="connsiteX8" fmla="*/ 134248 w 507084"/>
                  <a:gd name="connsiteY8" fmla="*/ 3116 h 74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7084" h="749403">
                    <a:moveTo>
                      <a:pt x="0" y="748472"/>
                    </a:moveTo>
                    <a:lnTo>
                      <a:pt x="259446" y="748472"/>
                    </a:lnTo>
                    <a:lnTo>
                      <a:pt x="259602" y="749403"/>
                    </a:lnTo>
                    <a:lnTo>
                      <a:pt x="507084" y="663311"/>
                    </a:lnTo>
                    <a:lnTo>
                      <a:pt x="135395" y="3446"/>
                    </a:lnTo>
                    <a:lnTo>
                      <a:pt x="134809" y="0"/>
                    </a:lnTo>
                    <a:lnTo>
                      <a:pt x="134481" y="1824"/>
                    </a:lnTo>
                    <a:lnTo>
                      <a:pt x="133839" y="685"/>
                    </a:lnTo>
                    <a:lnTo>
                      <a:pt x="134248" y="3116"/>
                    </a:lnTo>
                    <a:close/>
                  </a:path>
                </a:pathLst>
              </a:cu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2D24539-EFD6-4A30-8463-4CC6293BD3B1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376451" y="3396621"/>
                <a:ext cx="749786" cy="390621"/>
                <a:chOff x="9980691" y="2643347"/>
                <a:chExt cx="755933" cy="393822"/>
              </a:xfrm>
            </p:grpSpPr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0B1EA403-CB15-46C9-9931-FB480B0B7B26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4803578" flipV="1">
                  <a:off x="10225906" y="2398132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FFFF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Isosceles Triangle 38">
                  <a:extLst>
                    <a:ext uri="{FF2B5EF4-FFF2-40B4-BE49-F238E27FC236}">
                      <a16:creationId xmlns:a16="http://schemas.microsoft.com/office/drawing/2014/main" id="{7E626904-610E-4874-A21D-EA37EB7FF85F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675634">
                  <a:off x="10227231" y="2527777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EFC6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B20F55C-A6D3-4DFE-A273-8D18F2B7559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483369" y="3285941"/>
            <a:ext cx="9619217" cy="2224056"/>
          </a:xfrm>
        </p:spPr>
        <p:txBody>
          <a:bodyPr anchor="ctr">
            <a:noAutofit/>
          </a:bodyPr>
          <a:lstStyle>
            <a:lvl1pPr algn="ctr">
              <a:defRPr sz="10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85C78-4C44-4509-B29E-5F8FC3B0A71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B044-3008-49B7-BEF1-4CFD205557B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95EB6-8A8D-47EF-8AD0-3B3D0F4505D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26B748-A7DC-4EF9-9BDE-59202C8D70D0}"/>
              </a:ext>
            </a:extLst>
          </p:cNvPr>
          <p:cNvGrpSpPr/>
          <p:nvPr userDrawn="1"/>
        </p:nvGrpSpPr>
        <p:grpSpPr>
          <a:xfrm>
            <a:off x="-1806659" y="-1136065"/>
            <a:ext cx="15952699" cy="9322870"/>
            <a:chOff x="-1806659" y="-1136065"/>
            <a:chExt cx="15952699" cy="9322870"/>
          </a:xfrm>
        </p:grpSpPr>
        <p:pic>
          <p:nvPicPr>
            <p:cNvPr id="143" name="Google Shape;62;p5">
              <a:extLst>
                <a:ext uri="{FF2B5EF4-FFF2-40B4-BE49-F238E27FC236}">
                  <a16:creationId xmlns:a16="http://schemas.microsoft.com/office/drawing/2014/main" id="{AB2F9738-7184-4B90-BA64-641CCEDEA63A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 amt="21000"/>
            </a:blip>
            <a:srcRect t="240" b="34883"/>
            <a:stretch/>
          </p:blipFill>
          <p:spPr>
            <a:xfrm rot="19345523" flipH="1">
              <a:off x="-1806659" y="-1136065"/>
              <a:ext cx="8997470" cy="931107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44" name="Google Shape;62;p5">
              <a:extLst>
                <a:ext uri="{FF2B5EF4-FFF2-40B4-BE49-F238E27FC236}">
                  <a16:creationId xmlns:a16="http://schemas.microsoft.com/office/drawing/2014/main" id="{C114C659-5CE5-42C7-B794-A9D608EC95D5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 amt="21000"/>
            </a:blip>
            <a:srcRect t="240" b="34883"/>
            <a:stretch/>
          </p:blipFill>
          <p:spPr>
            <a:xfrm rot="2254477">
              <a:off x="5148570" y="-1124265"/>
              <a:ext cx="8997470" cy="931107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9546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CF6B-6507-47A8-B76F-558C5D40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7132" y="799071"/>
            <a:ext cx="5926667" cy="4524315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01413-29CC-4192-8AF6-4E4DA875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E6A39-068F-49DF-BB6E-73935158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50818-40B9-4E65-ACF5-71FEF261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4DD968-9199-4EC1-A1C7-F2ED26F076D4}"/>
              </a:ext>
            </a:extLst>
          </p:cNvPr>
          <p:cNvGrpSpPr/>
          <p:nvPr userDrawn="1"/>
        </p:nvGrpSpPr>
        <p:grpSpPr>
          <a:xfrm>
            <a:off x="815623" y="65402"/>
            <a:ext cx="6324097" cy="6509113"/>
            <a:chOff x="1120423" y="564937"/>
            <a:chExt cx="5331312" cy="548728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0D91CDE-E37D-42FC-95E9-114B867465F1}"/>
                </a:ext>
              </a:extLst>
            </p:cNvPr>
            <p:cNvGrpSpPr/>
            <p:nvPr/>
          </p:nvGrpSpPr>
          <p:grpSpPr>
            <a:xfrm>
              <a:off x="1120423" y="564937"/>
              <a:ext cx="5331312" cy="5487284"/>
              <a:chOff x="1120423" y="564937"/>
              <a:chExt cx="5331312" cy="5487284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C8D1A98-4B67-408A-8BD1-A89A63F2685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20423" y="720909"/>
                <a:ext cx="5331312" cy="5331312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342900" sx="102000" sy="102000" algn="ctr" rotWithShape="0">
                  <a:prstClr val="black">
                    <a:alpha val="50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BD46A7D-6065-4466-A057-3399ACC13650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143461" y="1746765"/>
                <a:ext cx="4022183" cy="4022183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4EDA50AE-EF28-4CB5-8FEC-E7620B4642D9}"/>
                  </a:ext>
                </a:extLst>
              </p:cNvPr>
              <p:cNvSpPr>
                <a:spLocks/>
              </p:cNvSpPr>
              <p:nvPr/>
            </p:nvSpPr>
            <p:spPr>
              <a:xfrm rot="1994971">
                <a:off x="1390656" y="564937"/>
                <a:ext cx="4561360" cy="4576847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F75183A-5800-4680-9D1D-53559C7608D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24006" y="100500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E813CA8-5520-40C4-A066-F2B27B6F780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7A0F80E1-55CC-4D33-9ED8-2E791766DBD9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250264B6-8C68-4992-AE71-0F9299B5454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54C0260C-5465-4EAF-AED6-4BF6194F619A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D33808C5-6E12-4571-B6A1-A37A47D72232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8C361FB9-5C08-4F96-805D-31F2E7590FD7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79574304-3D8E-4B74-941F-F8ABD520AC8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6DAE424-048F-4C50-9403-EBE5835417EA}"/>
                  </a:ext>
                </a:extLst>
              </p:cNvPr>
              <p:cNvGrpSpPr/>
              <p:nvPr/>
            </p:nvGrpSpPr>
            <p:grpSpPr>
              <a:xfrm rot="2700000"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257B2575-569F-49BB-895C-65416357F535}"/>
                    </a:ext>
                  </a:extLst>
                </p:cNvPr>
                <p:cNvGrpSpPr/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0CD3BCF0-8F0F-4703-B0E3-674D3A6D3FF0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255DA59C-464A-4C8B-87CA-E228A9DD4907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76C8369-912A-45AB-B53E-BC84E25E349C}"/>
                    </a:ext>
                  </a:extLst>
                </p:cNvPr>
                <p:cNvGrpSpPr/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8C39AD14-1BA0-4644-9B8B-8BE38048240B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426FE38A-D150-4B57-BC22-F7F02B01B8D3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6204201-DDFF-4E6A-BDCA-F0CB0F37189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88754" y="1006811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F1285161-DB1E-485D-B931-1CBDA16EC4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13649" y="229917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4F0E05-E581-41C7-B059-47B3380E6BB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80527" y="424765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3701AB1-8F05-491D-B66E-FB17A4AF8C1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77909" y="564304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5F97885-F427-4C1C-9770-60BE280988A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06339" y="4274764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05C5A59-9206-4C7C-8D54-F632095C2B1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8991" y="231363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4EC7A7-D11B-4574-AEB7-3BE2141D0DAA}"/>
                </a:ext>
              </a:extLst>
            </p:cNvPr>
            <p:cNvSpPr>
              <a:spLocks/>
            </p:cNvSpPr>
            <p:nvPr/>
          </p:nvSpPr>
          <p:spPr>
            <a:xfrm>
              <a:off x="2738464" y="5634002"/>
              <a:ext cx="129152" cy="129152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896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9E7EB04-3802-4495-9632-5EBBE7A9E545}"/>
              </a:ext>
            </a:extLst>
          </p:cNvPr>
          <p:cNvGrpSpPr/>
          <p:nvPr userDrawn="1"/>
        </p:nvGrpSpPr>
        <p:grpSpPr>
          <a:xfrm>
            <a:off x="291840" y="209143"/>
            <a:ext cx="11608320" cy="183368"/>
            <a:chOff x="246580" y="138261"/>
            <a:chExt cx="11608320" cy="18336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3D0F9D-CA36-4771-8F18-A1BC1B64D312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6BC274A-BCCD-423C-A1F7-4B65032276C6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0E5CFC-DAF3-4AB1-A454-60340711A01E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5F5766-C1ED-47B8-BE15-F60C0A44F879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D60397-51F3-46EA-8684-138238682795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BB3E8BE-23F2-474D-BD0D-E4694B516F33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0A6623-1DFE-4877-9B7B-38C8AE35D969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936957-24CC-4D72-9971-A5484DDEF6D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897E311-9E6D-4C99-88BC-A942E6D5A3A2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C31DE8-19DA-4D60-BD95-06EA9765AA12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2F2422-B07E-4F35-8754-70D250CD7F7D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71720EA-E448-444D-9D73-57E44556FD4C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042BA3-175B-40A0-B06D-24912EB0EFB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C40FA34-2326-4200-BAC5-C9AE0C038CF5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002B649-3D56-49D1-AD38-40221F22A633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B370FFC-1F4E-4E18-BDD5-79391D91D79F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68F921-54FF-4DDE-B067-B5A874C8A5D7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AD6557-7749-4541-8D39-421C5945CCB7}"/>
              </a:ext>
            </a:extLst>
          </p:cNvPr>
          <p:cNvGrpSpPr/>
          <p:nvPr userDrawn="1"/>
        </p:nvGrpSpPr>
        <p:grpSpPr>
          <a:xfrm>
            <a:off x="291840" y="6485897"/>
            <a:ext cx="11608320" cy="183368"/>
            <a:chOff x="246580" y="138261"/>
            <a:chExt cx="11608320" cy="18336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61796FC-E874-4ECD-903F-EB95D3FA1B65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EB0206-8AE6-4593-970D-696E17B76D84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0E7403-966A-4321-8150-FEED66BAC948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90FBA1-2C49-4FCB-A0B3-A81CD57EFABD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202E4C-9974-427D-AC8E-10779C703950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8D39BE-B721-48EE-99EF-A382BF0B32EE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24655AD-3667-42A0-A53C-1C2EB159D928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B7F8BD-D595-4C89-932B-4372C0F6AC9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D77C081-BE7F-45F9-98E1-DB4C465D99FA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B368518-1E72-4F18-9E17-278EE76BF07D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2D2CC2-0678-4319-BDC5-3C9BDFE33115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FA3CABB-6B0D-430C-947F-351354084B61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3A7831-1B60-4BDB-9F6F-B494F88214D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CC7CE5C-3579-4B1E-9C09-282F2C3F50FC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365BB4-E9B5-40CB-961A-E9A225D5A705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B5CDFCA-3D73-4EC4-86F0-3D7491C71AD0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3976451-FA3E-407B-86D6-35A268275288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ame 42">
            <a:extLst>
              <a:ext uri="{FF2B5EF4-FFF2-40B4-BE49-F238E27FC236}">
                <a16:creationId xmlns:a16="http://schemas.microsoft.com/office/drawing/2014/main" id="{392A1458-55C8-434B-A935-B8FC3D006492}"/>
              </a:ext>
            </a:extLst>
          </p:cNvPr>
          <p:cNvSpPr/>
          <p:nvPr userDrawn="1"/>
        </p:nvSpPr>
        <p:spPr>
          <a:xfrm>
            <a:off x="194931" y="650358"/>
            <a:ext cx="11802139" cy="5557284"/>
          </a:xfrm>
          <a:prstGeom prst="frame">
            <a:avLst>
              <a:gd name="adj1" fmla="val 1531"/>
            </a:avLst>
          </a:prstGeom>
          <a:gradFill>
            <a:gsLst>
              <a:gs pos="1449">
                <a:srgbClr val="0DC0FF"/>
              </a:gs>
              <a:gs pos="54000">
                <a:srgbClr val="002060"/>
              </a:gs>
              <a:gs pos="100000">
                <a:srgbClr val="0DC0FF"/>
              </a:gs>
            </a:gsLst>
            <a:lin ang="13500000" scaled="1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ame 43">
            <a:extLst>
              <a:ext uri="{FF2B5EF4-FFF2-40B4-BE49-F238E27FC236}">
                <a16:creationId xmlns:a16="http://schemas.microsoft.com/office/drawing/2014/main" id="{A6E8F977-4099-489A-B3DF-89E7678A171F}"/>
              </a:ext>
            </a:extLst>
          </p:cNvPr>
          <p:cNvSpPr/>
          <p:nvPr userDrawn="1"/>
        </p:nvSpPr>
        <p:spPr>
          <a:xfrm flipH="1">
            <a:off x="347331" y="793898"/>
            <a:ext cx="11490250" cy="5252483"/>
          </a:xfrm>
          <a:prstGeom prst="frame">
            <a:avLst>
              <a:gd name="adj1" fmla="val 1531"/>
            </a:avLst>
          </a:prstGeom>
          <a:gradFill>
            <a:gsLst>
              <a:gs pos="1449">
                <a:srgbClr val="0DC0FF"/>
              </a:gs>
              <a:gs pos="54000">
                <a:srgbClr val="002060"/>
              </a:gs>
              <a:gs pos="100000">
                <a:srgbClr val="0DC0FF"/>
              </a:gs>
            </a:gsLst>
            <a:lin ang="13500000" scaled="1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807558-5C11-4815-8FC5-7A4BB3AA9D7D}"/>
              </a:ext>
            </a:extLst>
          </p:cNvPr>
          <p:cNvSpPr/>
          <p:nvPr userDrawn="1"/>
        </p:nvSpPr>
        <p:spPr>
          <a:xfrm>
            <a:off x="531628" y="949842"/>
            <a:ext cx="11135832" cy="49476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4A5BF5-5E61-4160-A7BA-BD8D7AA73D20}"/>
              </a:ext>
            </a:extLst>
          </p:cNvPr>
          <p:cNvGrpSpPr/>
          <p:nvPr userDrawn="1"/>
        </p:nvGrpSpPr>
        <p:grpSpPr>
          <a:xfrm>
            <a:off x="10172270" y="4373318"/>
            <a:ext cx="1431391" cy="1464005"/>
            <a:chOff x="9789502" y="4971309"/>
            <a:chExt cx="1629865" cy="1667001"/>
          </a:xfrm>
          <a:effectLst/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3735C4F-74F8-45A3-9B4B-1EAEA34F93A2}"/>
                </a:ext>
              </a:extLst>
            </p:cNvPr>
            <p:cNvGrpSpPr/>
            <p:nvPr/>
          </p:nvGrpSpPr>
          <p:grpSpPr>
            <a:xfrm>
              <a:off x="9789502" y="4971309"/>
              <a:ext cx="1619618" cy="1667001"/>
              <a:chOff x="1120423" y="564937"/>
              <a:chExt cx="5331312" cy="5487284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7463275C-BACC-4FF2-B467-2B9332D4A3C6}"/>
                  </a:ext>
                </a:extLst>
              </p:cNvPr>
              <p:cNvGrpSpPr/>
              <p:nvPr/>
            </p:nvGrpSpPr>
            <p:grpSpPr>
              <a:xfrm>
                <a:off x="1120423" y="564937"/>
                <a:ext cx="5331312" cy="5487284"/>
                <a:chOff x="1120423" y="564937"/>
                <a:chExt cx="5331312" cy="5487284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126CCDF3-66AB-4D37-A827-D812DA5295A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120423" y="720909"/>
                  <a:ext cx="5331312" cy="5331312"/>
                </a:xfrm>
                <a:prstGeom prst="ellipse">
                  <a:avLst/>
                </a:prstGeom>
                <a:gradFill flip="none" rotWithShape="1">
                  <a:gsLst>
                    <a:gs pos="32000">
                      <a:srgbClr val="E58B1B"/>
                    </a:gs>
                    <a:gs pos="0">
                      <a:srgbClr val="FCDE32"/>
                    </a:gs>
                    <a:gs pos="51000">
                      <a:srgbClr val="FCDE32"/>
                    </a:gs>
                    <a:gs pos="85000">
                      <a:srgbClr val="AF2C22"/>
                    </a:gs>
                  </a:gsLst>
                  <a:lin ang="4200000" scaled="0"/>
                  <a:tileRect/>
                </a:gra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7000"/>
                    </a:prstClr>
                  </a:outerShdw>
                </a:effectLst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7B930452-A7DB-481F-A0D4-9AAC9AB89E87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 flipH="1">
                  <a:off x="2143461" y="1746765"/>
                  <a:ext cx="4022183" cy="4022183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rgbClr val="FFFFD1">
                    <a:alpha val="35000"/>
                  </a:srgb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7417A3CE-B6A0-4BB9-BC76-58B69DE28EC8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94971">
                  <a:off x="1390656" y="564937"/>
                  <a:ext cx="4561360" cy="4576847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69FFA74A-0C7D-4023-A5F0-D99246DE8BE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724006" y="100500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F763F50A-C274-43D3-8DD9-26BA0B5169A5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3FEFDA70-7C65-45E3-991E-74C03D2559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9" name="Oval 88">
                      <a:extLst>
                        <a:ext uri="{FF2B5EF4-FFF2-40B4-BE49-F238E27FC236}">
                          <a16:creationId xmlns:a16="http://schemas.microsoft.com/office/drawing/2014/main" id="{70F7AC13-917B-4873-9692-92A0CD84C17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Oval 89">
                      <a:extLst>
                        <a:ext uri="{FF2B5EF4-FFF2-40B4-BE49-F238E27FC236}">
                          <a16:creationId xmlns:a16="http://schemas.microsoft.com/office/drawing/2014/main" id="{AB3E68A0-6A5D-47CC-B579-2E6FCE2FAC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5F7C3C70-9605-4DDA-B128-5B7E7CC9F4A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C5CAD5C4-3315-498D-9EBE-6A9507DBCE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4C3ADD5A-AAC8-41AE-A8D1-7BB73FF7CB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A699B20-BC25-4043-A591-4DD80D05311C}"/>
                    </a:ext>
                  </a:extLst>
                </p:cNvPr>
                <p:cNvGrpSpPr/>
                <p:nvPr/>
              </p:nvGrpSpPr>
              <p:grpSpPr>
                <a:xfrm rot="2700000"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79" name="Group 78">
                    <a:extLst>
                      <a:ext uri="{FF2B5EF4-FFF2-40B4-BE49-F238E27FC236}">
                        <a16:creationId xmlns:a16="http://schemas.microsoft.com/office/drawing/2014/main" id="{124162D3-DEEA-4447-B345-C03BBC1966F0}"/>
                      </a:ext>
                    </a:extLst>
                  </p:cNvPr>
                  <p:cNvGrpSpPr/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1A5B017C-9E9B-492B-9547-5BDF14CA53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AFE9DEAC-6ED3-4B2D-9FF7-21A0063C4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79">
                    <a:extLst>
                      <a:ext uri="{FF2B5EF4-FFF2-40B4-BE49-F238E27FC236}">
                        <a16:creationId xmlns:a16="http://schemas.microsoft.com/office/drawing/2014/main" id="{BADF2CEC-D7D2-4AB2-9802-BE30DAEC511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A7622866-D45C-4D62-BCF3-552CC9222F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100B053E-92F5-409D-A112-4FE4B85E47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96380079-1E35-4E66-BA5C-E50F8A43EFE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88754" y="1006811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F90B029C-D1C0-4504-8A57-AB7D4965F8A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13649" y="2299172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102E0F68-E5F7-4D2B-BE19-26F1EDE68AE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80527" y="424765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D491FF35-15A5-4D4D-9E3C-D78342A6F37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77909" y="564304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BFBBC602-DE02-49EC-BAD5-0F752111C25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06339" y="4274764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9036F512-48FF-4D79-8FCF-01BF944F562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18991" y="231363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121B45E-EACF-4C34-BC98-346BEF6F3A2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38464" y="563400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DB70F06-5D85-45C4-8375-F43D0172DAA0}"/>
                </a:ext>
              </a:extLst>
            </p:cNvPr>
            <p:cNvGrpSpPr>
              <a:grpSpLocks/>
            </p:cNvGrpSpPr>
            <p:nvPr/>
          </p:nvGrpSpPr>
          <p:grpSpPr>
            <a:xfrm flipH="1" flipV="1">
              <a:off x="9882687" y="5113212"/>
              <a:ext cx="1421928" cy="1421722"/>
              <a:chOff x="1756530" y="1102936"/>
              <a:chExt cx="4082400" cy="4081807"/>
            </a:xfrm>
          </p:grpSpPr>
          <p:sp>
            <p:nvSpPr>
              <p:cNvPr id="59" name="Partial Circle 58">
                <a:extLst>
                  <a:ext uri="{FF2B5EF4-FFF2-40B4-BE49-F238E27FC236}">
                    <a16:creationId xmlns:a16="http://schemas.microsoft.com/office/drawing/2014/main" id="{14CDEEAC-C3D2-469B-A034-82407FC2AE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974981"/>
                  <a:gd name="adj2" fmla="val 1626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Partial Circle 59">
                <a:extLst>
                  <a:ext uri="{FF2B5EF4-FFF2-40B4-BE49-F238E27FC236}">
                    <a16:creationId xmlns:a16="http://schemas.microsoft.com/office/drawing/2014/main" id="{4FFC3380-216B-489D-8F67-F7491477EAB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2141"/>
                  <a:gd name="adj2" fmla="val 345423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Partial Circle 60">
                <a:extLst>
                  <a:ext uri="{FF2B5EF4-FFF2-40B4-BE49-F238E27FC236}">
                    <a16:creationId xmlns:a16="http://schemas.microsoft.com/office/drawing/2014/main" id="{D5543967-01FF-4586-A757-F66857FCE6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450103"/>
                  <a:gd name="adj2" fmla="val 767146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Partial Circle 61">
                <a:extLst>
                  <a:ext uri="{FF2B5EF4-FFF2-40B4-BE49-F238E27FC236}">
                    <a16:creationId xmlns:a16="http://schemas.microsoft.com/office/drawing/2014/main" id="{685C8176-0580-4CBB-A619-02AB5549748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469945"/>
                  <a:gd name="adj2" fmla="val 107401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Partial Circle 62">
                <a:extLst>
                  <a:ext uri="{FF2B5EF4-FFF2-40B4-BE49-F238E27FC236}">
                    <a16:creationId xmlns:a16="http://schemas.microsoft.com/office/drawing/2014/main" id="{C7C80532-4982-4A98-8057-B313FE4388C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0699018"/>
                  <a:gd name="adj2" fmla="val 1412279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Partial Circle 63">
                <a:extLst>
                  <a:ext uri="{FF2B5EF4-FFF2-40B4-BE49-F238E27FC236}">
                    <a16:creationId xmlns:a16="http://schemas.microsoft.com/office/drawing/2014/main" id="{C0753F08-F374-4571-9298-2813AA2EC7F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4138803"/>
                  <a:gd name="adj2" fmla="val 1807462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CF15BD4-A63D-49F7-B764-ECA31207F5EC}"/>
                </a:ext>
              </a:extLst>
            </p:cNvPr>
            <p:cNvSpPr>
              <a:spLocks/>
            </p:cNvSpPr>
            <p:nvPr/>
          </p:nvSpPr>
          <p:spPr>
            <a:xfrm>
              <a:off x="9877358" y="5104659"/>
              <a:ext cx="1223010" cy="1223010"/>
            </a:xfrm>
            <a:custGeom>
              <a:avLst/>
              <a:gdLst>
                <a:gd name="connsiteX0" fmla="*/ 2026414 w 3489227"/>
                <a:gd name="connsiteY0" fmla="*/ 0 h 3489227"/>
                <a:gd name="connsiteX1" fmla="*/ 3459305 w 3489227"/>
                <a:gd name="connsiteY1" fmla="*/ 593523 h 3489227"/>
                <a:gd name="connsiteX2" fmla="*/ 3489227 w 3489227"/>
                <a:gd name="connsiteY2" fmla="*/ 626446 h 3489227"/>
                <a:gd name="connsiteX3" fmla="*/ 3378247 w 3489227"/>
                <a:gd name="connsiteY3" fmla="*/ 525579 h 3489227"/>
                <a:gd name="connsiteX4" fmla="*/ 2089259 w 3489227"/>
                <a:gd name="connsiteY4" fmla="*/ 62845 h 3489227"/>
                <a:gd name="connsiteX5" fmla="*/ 62845 w 3489227"/>
                <a:gd name="connsiteY5" fmla="*/ 2089259 h 3489227"/>
                <a:gd name="connsiteX6" fmla="*/ 525580 w 3489227"/>
                <a:gd name="connsiteY6" fmla="*/ 3378247 h 3489227"/>
                <a:gd name="connsiteX7" fmla="*/ 626446 w 3489227"/>
                <a:gd name="connsiteY7" fmla="*/ 3489227 h 3489227"/>
                <a:gd name="connsiteX8" fmla="*/ 593523 w 3489227"/>
                <a:gd name="connsiteY8" fmla="*/ 3459305 h 3489227"/>
                <a:gd name="connsiteX9" fmla="*/ 0 w 3489227"/>
                <a:gd name="connsiteY9" fmla="*/ 2026414 h 3489227"/>
                <a:gd name="connsiteX10" fmla="*/ 2026414 w 3489227"/>
                <a:gd name="connsiteY10" fmla="*/ 0 h 348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9227" h="3489227">
                  <a:moveTo>
                    <a:pt x="2026414" y="0"/>
                  </a:moveTo>
                  <a:cubicBezTo>
                    <a:pt x="2585993" y="0"/>
                    <a:pt x="3092597" y="226814"/>
                    <a:pt x="3459305" y="593523"/>
                  </a:cubicBezTo>
                  <a:lnTo>
                    <a:pt x="3489227" y="626446"/>
                  </a:lnTo>
                  <a:lnTo>
                    <a:pt x="3378247" y="525579"/>
                  </a:lnTo>
                  <a:cubicBezTo>
                    <a:pt x="3027963" y="236500"/>
                    <a:pt x="2578891" y="62845"/>
                    <a:pt x="2089259" y="62845"/>
                  </a:cubicBezTo>
                  <a:cubicBezTo>
                    <a:pt x="970101" y="62845"/>
                    <a:pt x="62845" y="970101"/>
                    <a:pt x="62845" y="2089259"/>
                  </a:cubicBezTo>
                  <a:cubicBezTo>
                    <a:pt x="62845" y="2578891"/>
                    <a:pt x="236500" y="3027963"/>
                    <a:pt x="525580" y="3378247"/>
                  </a:cubicBezTo>
                  <a:lnTo>
                    <a:pt x="626446" y="3489227"/>
                  </a:lnTo>
                  <a:lnTo>
                    <a:pt x="593523" y="3459305"/>
                  </a:lnTo>
                  <a:cubicBezTo>
                    <a:pt x="226814" y="3092597"/>
                    <a:pt x="0" y="2585993"/>
                    <a:pt x="0" y="2026414"/>
                  </a:cubicBezTo>
                  <a:cubicBezTo>
                    <a:pt x="0" y="907256"/>
                    <a:pt x="907256" y="0"/>
                    <a:pt x="2026414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7A90B05-FF2D-40F9-AAD4-83443575543A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67917" y="5615728"/>
              <a:ext cx="480271" cy="480271"/>
              <a:chOff x="3134414" y="3459637"/>
              <a:chExt cx="631596" cy="631596"/>
            </a:xfrm>
            <a:effectLst>
              <a:outerShdw blurRad="63500" sx="102000" sy="102000" algn="c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01737C2-A365-4E38-88F1-AFEEC6351C0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34414" y="3459637"/>
                <a:ext cx="631596" cy="63159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E57531BE-ACE6-4F22-90DC-32A9F407F2F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5689" y="3520912"/>
                <a:ext cx="509047" cy="509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Star: 5 Points 57">
                <a:extLst>
                  <a:ext uri="{FF2B5EF4-FFF2-40B4-BE49-F238E27FC236}">
                    <a16:creationId xmlns:a16="http://schemas.microsoft.com/office/drawing/2014/main" id="{278BC65B-E96A-4E4E-B7BF-6AC90A6556D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42822" y="3582992"/>
                <a:ext cx="414780" cy="352699"/>
              </a:xfrm>
              <a:prstGeom prst="star5">
                <a:avLst>
                  <a:gd name="adj" fmla="val 27560"/>
                  <a:gd name="hf" fmla="val 105146"/>
                  <a:gd name="vf" fmla="val 110557"/>
                </a:avLst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AEF426-CEDD-4E71-90E1-88BF4F7F4A2E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115462" y="5748894"/>
              <a:ext cx="303905" cy="191128"/>
              <a:chOff x="10351950" y="3379331"/>
              <a:chExt cx="815993" cy="55214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0079530-55D8-4D15-810A-550903440E14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483876" y="3247405"/>
                <a:ext cx="552142" cy="815993"/>
              </a:xfrm>
              <a:custGeom>
                <a:avLst/>
                <a:gdLst>
                  <a:gd name="connsiteX0" fmla="*/ 0 w 507084"/>
                  <a:gd name="connsiteY0" fmla="*/ 748472 h 749403"/>
                  <a:gd name="connsiteX1" fmla="*/ 259446 w 507084"/>
                  <a:gd name="connsiteY1" fmla="*/ 748472 h 749403"/>
                  <a:gd name="connsiteX2" fmla="*/ 259602 w 507084"/>
                  <a:gd name="connsiteY2" fmla="*/ 749403 h 749403"/>
                  <a:gd name="connsiteX3" fmla="*/ 507084 w 507084"/>
                  <a:gd name="connsiteY3" fmla="*/ 663311 h 749403"/>
                  <a:gd name="connsiteX4" fmla="*/ 135395 w 507084"/>
                  <a:gd name="connsiteY4" fmla="*/ 3446 h 749403"/>
                  <a:gd name="connsiteX5" fmla="*/ 134809 w 507084"/>
                  <a:gd name="connsiteY5" fmla="*/ 0 h 749403"/>
                  <a:gd name="connsiteX6" fmla="*/ 134481 w 507084"/>
                  <a:gd name="connsiteY6" fmla="*/ 1824 h 749403"/>
                  <a:gd name="connsiteX7" fmla="*/ 133839 w 507084"/>
                  <a:gd name="connsiteY7" fmla="*/ 685 h 749403"/>
                  <a:gd name="connsiteX8" fmla="*/ 134248 w 507084"/>
                  <a:gd name="connsiteY8" fmla="*/ 3116 h 74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7084" h="749403">
                    <a:moveTo>
                      <a:pt x="0" y="748472"/>
                    </a:moveTo>
                    <a:lnTo>
                      <a:pt x="259446" y="748472"/>
                    </a:lnTo>
                    <a:lnTo>
                      <a:pt x="259602" y="749403"/>
                    </a:lnTo>
                    <a:lnTo>
                      <a:pt x="507084" y="663311"/>
                    </a:lnTo>
                    <a:lnTo>
                      <a:pt x="135395" y="3446"/>
                    </a:lnTo>
                    <a:lnTo>
                      <a:pt x="134809" y="0"/>
                    </a:lnTo>
                    <a:lnTo>
                      <a:pt x="134481" y="1824"/>
                    </a:lnTo>
                    <a:lnTo>
                      <a:pt x="133839" y="685"/>
                    </a:lnTo>
                    <a:lnTo>
                      <a:pt x="134248" y="3116"/>
                    </a:lnTo>
                    <a:close/>
                  </a:path>
                </a:pathLst>
              </a:cu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E3A3776-7EFD-4DDA-A513-A9C72EB18E2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376451" y="3396621"/>
                <a:ext cx="749786" cy="390621"/>
                <a:chOff x="9980691" y="2643347"/>
                <a:chExt cx="755933" cy="393822"/>
              </a:xfrm>
            </p:grpSpPr>
            <p:sp>
              <p:nvSpPr>
                <p:cNvPr id="54" name="Isosceles Triangle 53">
                  <a:extLst>
                    <a:ext uri="{FF2B5EF4-FFF2-40B4-BE49-F238E27FC236}">
                      <a16:creationId xmlns:a16="http://schemas.microsoft.com/office/drawing/2014/main" id="{60424D9B-43B5-487B-9F24-48434CBD9E3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4803578" flipV="1">
                  <a:off x="10225906" y="2398132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FFFF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BB3C0709-A55A-48F3-B9CF-B6ACB35EEAE8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675634">
                  <a:off x="10227231" y="2527777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EFC6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490F72-110F-46A3-BFDF-0CBDF1C0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11" y="1244083"/>
            <a:ext cx="10515600" cy="917870"/>
          </a:xfrm>
          <a:effectLst/>
        </p:spPr>
        <p:txBody>
          <a:bodyPr/>
          <a:lstStyle>
            <a:lvl1pPr algn="ctr">
              <a:defRPr sz="6000">
                <a:solidFill>
                  <a:srgbClr val="002774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12F10-A510-47A1-A07E-F6B54C4F4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512"/>
            <a:ext cx="10515600" cy="3466214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7FAE-C909-4233-9E5A-6B3C932A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DD9F-E049-47B1-8984-CD06DC6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F961-B81A-4DC7-90D5-0AE8B893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9E7EB04-3802-4495-9632-5EBBE7A9E545}"/>
              </a:ext>
            </a:extLst>
          </p:cNvPr>
          <p:cNvGrpSpPr/>
          <p:nvPr userDrawn="1"/>
        </p:nvGrpSpPr>
        <p:grpSpPr>
          <a:xfrm>
            <a:off x="291840" y="209143"/>
            <a:ext cx="11608320" cy="183368"/>
            <a:chOff x="246580" y="138261"/>
            <a:chExt cx="11608320" cy="18336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3D0F9D-CA36-4771-8F18-A1BC1B64D312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6BC274A-BCCD-423C-A1F7-4B65032276C6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0E5CFC-DAF3-4AB1-A454-60340711A01E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5F5766-C1ED-47B8-BE15-F60C0A44F879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D60397-51F3-46EA-8684-138238682795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BB3E8BE-23F2-474D-BD0D-E4694B516F33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0A6623-1DFE-4877-9B7B-38C8AE35D969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936957-24CC-4D72-9971-A5484DDEF6D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897E311-9E6D-4C99-88BC-A942E6D5A3A2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C31DE8-19DA-4D60-BD95-06EA9765AA12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2F2422-B07E-4F35-8754-70D250CD7F7D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71720EA-E448-444D-9D73-57E44556FD4C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042BA3-175B-40A0-B06D-24912EB0EFB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C40FA34-2326-4200-BAC5-C9AE0C038CF5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002B649-3D56-49D1-AD38-40221F22A633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B370FFC-1F4E-4E18-BDD5-79391D91D79F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68F921-54FF-4DDE-B067-B5A874C8A5D7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AD6557-7749-4541-8D39-421C5945CCB7}"/>
              </a:ext>
            </a:extLst>
          </p:cNvPr>
          <p:cNvGrpSpPr/>
          <p:nvPr userDrawn="1"/>
        </p:nvGrpSpPr>
        <p:grpSpPr>
          <a:xfrm>
            <a:off x="291840" y="6485897"/>
            <a:ext cx="11608320" cy="183368"/>
            <a:chOff x="246580" y="138261"/>
            <a:chExt cx="11608320" cy="18336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61796FC-E874-4ECD-903F-EB95D3FA1B65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EB0206-8AE6-4593-970D-696E17B76D84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0E7403-966A-4321-8150-FEED66BAC948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90FBA1-2C49-4FCB-A0B3-A81CD57EFABD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202E4C-9974-427D-AC8E-10779C703950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8D39BE-B721-48EE-99EF-A382BF0B32EE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24655AD-3667-42A0-A53C-1C2EB159D928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B7F8BD-D595-4C89-932B-4372C0F6AC9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D77C081-BE7F-45F9-98E1-DB4C465D99FA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B368518-1E72-4F18-9E17-278EE76BF07D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2D2CC2-0678-4319-BDC5-3C9BDFE33115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FA3CABB-6B0D-430C-947F-351354084B61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3A7831-1B60-4BDB-9F6F-B494F88214D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CC7CE5C-3579-4B1E-9C09-282F2C3F50FC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365BB4-E9B5-40CB-961A-E9A225D5A705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B5CDFCA-3D73-4EC4-86F0-3D7491C71AD0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3976451-FA3E-407B-86D6-35A268275288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7FAE-C909-4233-9E5A-6B3C932A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DD9F-E049-47B1-8984-CD06DC6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F961-B81A-4DC7-90D5-0AE8B893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319">
              <a:srgbClr val="000F2E"/>
            </a:gs>
            <a:gs pos="26000">
              <a:srgbClr val="002060"/>
            </a:gs>
            <a:gs pos="53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6D56F-E9B1-4806-9F08-D6C2C305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0832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0" algn="ctr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66D3-56A5-4B16-AE36-4E00DE7A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9B40F-C8B0-4209-90D0-43963F7D9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0117-20EC-4B3C-88B0-D2475FBE5EF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BE653-2034-498E-9D69-CDEB9D41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C8935-8876-4298-B30A-44B341793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9;p1">
            <a:extLst>
              <a:ext uri="{FF2B5EF4-FFF2-40B4-BE49-F238E27FC236}">
                <a16:creationId xmlns:a16="http://schemas.microsoft.com/office/drawing/2014/main" id="{0236AA08-3AAC-4F1C-B199-063D5F0EAC7C}"/>
              </a:ext>
            </a:extLst>
          </p:cNvPr>
          <p:cNvSpPr/>
          <p:nvPr userDrawn="1"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85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8000" b="1" kern="1200" smtClean="0">
          <a:solidFill>
            <a:schemeClr val="bg1"/>
          </a:solidFill>
          <a:latin typeface="Luckiest Guy" panose="02000506000000020004" pitchFamily="2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8816E0-AA1B-4C8E-AA33-5262714748AE}"/>
              </a:ext>
            </a:extLst>
          </p:cNvPr>
          <p:cNvGrpSpPr/>
          <p:nvPr/>
        </p:nvGrpSpPr>
        <p:grpSpPr>
          <a:xfrm>
            <a:off x="1187187" y="622467"/>
            <a:ext cx="5580968" cy="5580000"/>
            <a:chOff x="1124632" y="618530"/>
            <a:chExt cx="5580968" cy="557267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5552588-E584-4955-9322-2BBF1C410C17}"/>
                </a:ext>
              </a:extLst>
            </p:cNvPr>
            <p:cNvGrpSpPr/>
            <p:nvPr/>
          </p:nvGrpSpPr>
          <p:grpSpPr>
            <a:xfrm>
              <a:off x="1165953" y="618530"/>
              <a:ext cx="5539647" cy="5539647"/>
              <a:chOff x="2241221" y="1592201"/>
              <a:chExt cx="4082400" cy="4082400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416EA67F-939B-4F91-BC91-D617C8BE70D9}"/>
                  </a:ext>
                </a:extLst>
              </p:cNvPr>
              <p:cNvGrpSpPr/>
              <p:nvPr/>
            </p:nvGrpSpPr>
            <p:grpSpPr>
              <a:xfrm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56" name="Partial Circle 5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4BB2434-64EB-4619-8B3C-C330EBF07FFD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Partial Circle 5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D6CD109-1138-4924-BAB5-4193668711EE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Partial Circle 5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996F46E-7209-446D-97F6-35850775EDF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Partial Circle 58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0AC598C-69FA-41FB-92C7-91A5D9D8CDE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artial Circle 5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224E41DA-BEEE-4D3F-ABB3-1F3AE0409F4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Partial Circle 6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A845A5E-322A-4C89-B585-757DF9B9ADA2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16042FA5-00A7-41F8-8994-83A7EC1A8D33}"/>
                  </a:ext>
                </a:extLst>
              </p:cNvPr>
              <p:cNvGrpSpPr/>
              <p:nvPr/>
            </p:nvGrpSpPr>
            <p:grpSpPr>
              <a:xfrm rot="5400000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63" name="Partial Circle 6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6C88DEA-5C14-467A-856D-72E036406BE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Partial Circle 6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FFCD3D9-CBCB-4B5B-BEF2-0F5A63E84ED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Partial Circle 6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BA751E5-7290-4E28-90EB-F932580A5904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Partial Circle 6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7C0B19F-EC53-4F76-BC0C-B7C6659A2FB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Partial Circle 6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04CE603-8D70-4AAA-957D-AB32F9B8857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Partial Circle 6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07B4D3E8-879B-49A9-8B58-C15ACD1E241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2902C9-4750-4641-8504-D73FE0213AF1}"/>
                  </a:ext>
                </a:extLst>
              </p:cNvPr>
              <p:cNvGrpSpPr/>
              <p:nvPr/>
            </p:nvGrpSpPr>
            <p:grpSpPr>
              <a:xfrm flipH="1" flipV="1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70" name="Partial Circle 6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973F7DD-4779-45AD-8D73-4931FD86C42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Partial Circle 7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A75BC73-1BC4-4914-AFB2-ED98896D6E0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Partial Circle 7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575A9D6-7C93-4BF4-9B99-972C242DAD7F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Partial Circle 7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F7C53DE-917A-4D3A-821C-40F611517E02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Partial Circle 7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2CF37A76-AF92-4841-A493-00AFF3CEC76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Partial Circle 7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BD9C8CC-26D0-4AE9-A044-C071160C058F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6B46674C-C418-49B9-936D-E6145D16DF10}"/>
                  </a:ext>
                </a:extLst>
              </p:cNvPr>
              <p:cNvGrpSpPr/>
              <p:nvPr/>
            </p:nvGrpSpPr>
            <p:grpSpPr>
              <a:xfrm rot="5400000" flipH="1" flipV="1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77" name="Partial Circle 7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0E39A42B-D369-46F3-BA89-4A8CF756771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Partial Circle 7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DC51EF7-DDBB-4B39-958A-16E73AA91AA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Partial Circle 78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4239F95-31ED-4C62-B650-BF526AF97080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Partial Circle 7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BE100E2-0527-4A06-843A-864DF95CE89E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artial Circle 8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DDEFEDF-AC9E-465A-860D-C0D9B1DB46B4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Partial Circle 8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69CBAE87-0C41-4C33-AB55-4D44904FF8D0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4" name="TextBox 83">
              <a:hlinkClick r:id="" action="ppaction://noaction"/>
              <a:extLst>
                <a:ext uri="{FF2B5EF4-FFF2-40B4-BE49-F238E27FC236}">
                  <a16:creationId xmlns:a16="http://schemas.microsoft.com/office/drawing/2014/main" id="{B3A199AB-FA44-40E0-AA81-542DB52333C6}"/>
                </a:ext>
              </a:extLst>
            </p:cNvPr>
            <p:cNvSpPr txBox="1"/>
            <p:nvPr/>
          </p:nvSpPr>
          <p:spPr>
            <a:xfrm rot="17560088">
              <a:off x="3380810" y="1717334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FAVORITE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4">
              <a:hlinkClick r:id="" action="ppaction://noaction"/>
              <a:extLst>
                <a:ext uri="{FF2B5EF4-FFF2-40B4-BE49-F238E27FC236}">
                  <a16:creationId xmlns:a16="http://schemas.microsoft.com/office/drawing/2014/main" id="{A4387661-5DC8-42C5-AD9A-BD01DBF0175B}"/>
                </a:ext>
              </a:extLst>
            </p:cNvPr>
            <p:cNvSpPr txBox="1"/>
            <p:nvPr/>
          </p:nvSpPr>
          <p:spPr>
            <a:xfrm rot="21192300">
              <a:off x="4326540" y="3001067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SIT DOWN</a:t>
              </a:r>
            </a:p>
          </p:txBody>
        </p:sp>
        <p:sp>
          <p:nvSpPr>
            <p:cNvPr id="86" name="TextBox 85">
              <a:hlinkClick r:id="" action="ppaction://noaction"/>
              <a:extLst>
                <a:ext uri="{FF2B5EF4-FFF2-40B4-BE49-F238E27FC236}">
                  <a16:creationId xmlns:a16="http://schemas.microsoft.com/office/drawing/2014/main" id="{2F555544-D35C-4348-8FC6-2D855AD2B728}"/>
                </a:ext>
              </a:extLst>
            </p:cNvPr>
            <p:cNvSpPr txBox="1"/>
            <p:nvPr/>
          </p:nvSpPr>
          <p:spPr>
            <a:xfrm rot="3059725">
              <a:off x="3664122" y="4470407"/>
              <a:ext cx="2404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SUBJECT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hlinkClick r:id="" action="ppaction://noaction"/>
              <a:extLst>
                <a:ext uri="{FF2B5EF4-FFF2-40B4-BE49-F238E27FC236}">
                  <a16:creationId xmlns:a16="http://schemas.microsoft.com/office/drawing/2014/main" id="{2F7F1AC8-3EB7-4BB8-A2E3-2A71C1941C80}"/>
                </a:ext>
              </a:extLst>
            </p:cNvPr>
            <p:cNvSpPr txBox="1"/>
            <p:nvPr/>
          </p:nvSpPr>
          <p:spPr>
            <a:xfrm rot="6804716">
              <a:off x="2160518" y="4699857"/>
              <a:ext cx="229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SPORT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hlinkClick r:id="" action="ppaction://noaction"/>
              <a:extLst>
                <a:ext uri="{FF2B5EF4-FFF2-40B4-BE49-F238E27FC236}">
                  <a16:creationId xmlns:a16="http://schemas.microsoft.com/office/drawing/2014/main" id="{85CD8B8A-CB07-4A13-ABD7-7B450D9C072A}"/>
                </a:ext>
              </a:extLst>
            </p:cNvPr>
            <p:cNvSpPr txBox="1"/>
            <p:nvPr/>
          </p:nvSpPr>
          <p:spPr>
            <a:xfrm rot="10398369">
              <a:off x="1164063" y="3390413"/>
              <a:ext cx="241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SIT DOWN</a:t>
              </a:r>
            </a:p>
          </p:txBody>
        </p:sp>
        <p:sp>
          <p:nvSpPr>
            <p:cNvPr id="89" name="TextBox 88">
              <a:hlinkClick r:id="" action="ppaction://noaction"/>
              <a:extLst>
                <a:ext uri="{FF2B5EF4-FFF2-40B4-BE49-F238E27FC236}">
                  <a16:creationId xmlns:a16="http://schemas.microsoft.com/office/drawing/2014/main" id="{9BAC7536-FFB5-4028-B0C5-2932BEA916E4}"/>
                </a:ext>
              </a:extLst>
            </p:cNvPr>
            <p:cNvSpPr txBox="1"/>
            <p:nvPr/>
          </p:nvSpPr>
          <p:spPr>
            <a:xfrm rot="13890117">
              <a:off x="1721730" y="1955092"/>
              <a:ext cx="2551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COUNTRY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89">
              <a:hlinkClick r:id="" action="ppaction://noaction"/>
              <a:extLst>
                <a:ext uri="{FF2B5EF4-FFF2-40B4-BE49-F238E27FC236}">
                  <a16:creationId xmlns:a16="http://schemas.microsoft.com/office/drawing/2014/main" id="{040A191D-A49B-492E-BF24-F17C451D998D}"/>
                </a:ext>
              </a:extLst>
            </p:cNvPr>
            <p:cNvSpPr txBox="1"/>
            <p:nvPr/>
          </p:nvSpPr>
          <p:spPr>
            <a:xfrm rot="1331141">
              <a:off x="4215234" y="3840386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ANIME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1" name="TextBox 90">
              <a:hlinkClick r:id="" action="ppaction://noaction"/>
              <a:extLst>
                <a:ext uri="{FF2B5EF4-FFF2-40B4-BE49-F238E27FC236}">
                  <a16:creationId xmlns:a16="http://schemas.microsoft.com/office/drawing/2014/main" id="{A1E039F8-E2B9-4360-A9F7-FF0248C455D1}"/>
                </a:ext>
              </a:extLst>
            </p:cNvPr>
            <p:cNvSpPr txBox="1"/>
            <p:nvPr/>
          </p:nvSpPr>
          <p:spPr>
            <a:xfrm rot="4924027">
              <a:off x="2979083" y="4814447"/>
              <a:ext cx="2353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GB" sz="2000">
                  <a:latin typeface="Century Gothic" panose="020B0502020202020204" pitchFamily="34" charset="0"/>
                </a:rPr>
                <a:t>SIT  DOWN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2" name="TextBox 91">
              <a:hlinkClick r:id="" action="ppaction://noaction"/>
              <a:extLst>
                <a:ext uri="{FF2B5EF4-FFF2-40B4-BE49-F238E27FC236}">
                  <a16:creationId xmlns:a16="http://schemas.microsoft.com/office/drawing/2014/main" id="{379C4CD3-2CCD-4B9B-8127-9B2F44EBF5E5}"/>
                </a:ext>
              </a:extLst>
            </p:cNvPr>
            <p:cNvSpPr txBox="1"/>
            <p:nvPr/>
          </p:nvSpPr>
          <p:spPr>
            <a:xfrm rot="8576742">
              <a:off x="1456856" y="4157072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MUSIC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92">
              <a:hlinkClick r:id="" action="ppaction://noaction"/>
              <a:extLst>
                <a:ext uri="{FF2B5EF4-FFF2-40B4-BE49-F238E27FC236}">
                  <a16:creationId xmlns:a16="http://schemas.microsoft.com/office/drawing/2014/main" id="{AEA0BA74-7C90-4A01-9063-55E27D7E77EA}"/>
                </a:ext>
              </a:extLst>
            </p:cNvPr>
            <p:cNvSpPr txBox="1"/>
            <p:nvPr/>
          </p:nvSpPr>
          <p:spPr>
            <a:xfrm rot="12184585">
              <a:off x="1317760" y="2580685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HOLIDAY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4" name="TextBox 93">
              <a:hlinkClick r:id="" action="ppaction://noaction"/>
              <a:extLst>
                <a:ext uri="{FF2B5EF4-FFF2-40B4-BE49-F238E27FC236}">
                  <a16:creationId xmlns:a16="http://schemas.microsoft.com/office/drawing/2014/main" id="{BE4787A8-A3CF-4660-B1FA-6FF4978B7835}"/>
                </a:ext>
              </a:extLst>
            </p:cNvPr>
            <p:cNvSpPr txBox="1"/>
            <p:nvPr/>
          </p:nvSpPr>
          <p:spPr>
            <a:xfrm rot="15820697">
              <a:off x="2551348" y="1651059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SIT DOWN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5" name="TextBox 94">
              <a:hlinkClick r:id="" action="ppaction://noaction"/>
              <a:extLst>
                <a:ext uri="{FF2B5EF4-FFF2-40B4-BE49-F238E27FC236}">
                  <a16:creationId xmlns:a16="http://schemas.microsoft.com/office/drawing/2014/main" id="{F9E07A1A-186E-45C0-851B-66CF463E9440}"/>
                </a:ext>
              </a:extLst>
            </p:cNvPr>
            <p:cNvSpPr txBox="1"/>
            <p:nvPr/>
          </p:nvSpPr>
          <p:spPr>
            <a:xfrm rot="19373022">
              <a:off x="4027088" y="2229118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DATE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99" name="TextBox 98">
              <a:hlinkClick r:id="" action="ppaction://noaction"/>
              <a:extLst>
                <a:ext uri="{FF2B5EF4-FFF2-40B4-BE49-F238E27FC236}">
                  <a16:creationId xmlns:a16="http://schemas.microsoft.com/office/drawing/2014/main" id="{2B1A6D67-5617-4CA7-8E4F-18C3268E3998}"/>
                </a:ext>
              </a:extLst>
            </p:cNvPr>
            <p:cNvSpPr txBox="1"/>
            <p:nvPr/>
          </p:nvSpPr>
          <p:spPr>
            <a:xfrm rot="18583552">
              <a:off x="3717636" y="1957169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DAY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0" name="TextBox 99">
              <a:hlinkClick r:id="" action="ppaction://noaction"/>
              <a:extLst>
                <a:ext uri="{FF2B5EF4-FFF2-40B4-BE49-F238E27FC236}">
                  <a16:creationId xmlns:a16="http://schemas.microsoft.com/office/drawing/2014/main" id="{98DFD3E2-6934-4690-8DFA-EAD809CD28D1}"/>
                </a:ext>
              </a:extLst>
            </p:cNvPr>
            <p:cNvSpPr txBox="1"/>
            <p:nvPr/>
          </p:nvSpPr>
          <p:spPr>
            <a:xfrm rot="436506">
              <a:off x="4287917" y="3401330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GAME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1" name="TextBox 100">
              <a:hlinkClick r:id="" action="ppaction://noaction"/>
              <a:extLst>
                <a:ext uri="{FF2B5EF4-FFF2-40B4-BE49-F238E27FC236}">
                  <a16:creationId xmlns:a16="http://schemas.microsoft.com/office/drawing/2014/main" id="{F49266A7-6A4C-421F-98E3-436A5E4F0867}"/>
                </a:ext>
              </a:extLst>
            </p:cNvPr>
            <p:cNvSpPr txBox="1"/>
            <p:nvPr/>
          </p:nvSpPr>
          <p:spPr>
            <a:xfrm rot="4064220">
              <a:off x="3361738" y="4656738"/>
              <a:ext cx="23438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WEATHER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2" name="TextBox 101">
              <a:hlinkClick r:id="" action="ppaction://noaction"/>
              <a:extLst>
                <a:ext uri="{FF2B5EF4-FFF2-40B4-BE49-F238E27FC236}">
                  <a16:creationId xmlns:a16="http://schemas.microsoft.com/office/drawing/2014/main" id="{E53BF198-85DB-4DF5-B2FC-20797C37681D}"/>
                </a:ext>
              </a:extLst>
            </p:cNvPr>
            <p:cNvSpPr txBox="1"/>
            <p:nvPr/>
          </p:nvSpPr>
          <p:spPr>
            <a:xfrm rot="7758291">
              <a:off x="1760530" y="4485790"/>
              <a:ext cx="2368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SEASON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3" name="TextBox 102">
              <a:hlinkClick r:id="" action="ppaction://noaction"/>
              <a:extLst>
                <a:ext uri="{FF2B5EF4-FFF2-40B4-BE49-F238E27FC236}">
                  <a16:creationId xmlns:a16="http://schemas.microsoft.com/office/drawing/2014/main" id="{1B83F393-8BEC-4FF1-A55E-37A53B40F1F8}"/>
                </a:ext>
              </a:extLst>
            </p:cNvPr>
            <p:cNvSpPr txBox="1"/>
            <p:nvPr/>
          </p:nvSpPr>
          <p:spPr>
            <a:xfrm rot="11318725">
              <a:off x="1124632" y="2992385"/>
              <a:ext cx="24858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FOREIGN FOOD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4" name="TextBox 103">
              <a:hlinkClick r:id="" action="ppaction://noaction"/>
              <a:extLst>
                <a:ext uri="{FF2B5EF4-FFF2-40B4-BE49-F238E27FC236}">
                  <a16:creationId xmlns:a16="http://schemas.microsoft.com/office/drawing/2014/main" id="{B2262B64-DC89-4E2B-9AA4-9CDA37D11F4B}"/>
                </a:ext>
              </a:extLst>
            </p:cNvPr>
            <p:cNvSpPr txBox="1"/>
            <p:nvPr/>
          </p:nvSpPr>
          <p:spPr>
            <a:xfrm rot="14834895">
              <a:off x="2074046" y="1757056"/>
              <a:ext cx="2551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CHARACTER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5" name="TextBox 104">
              <a:hlinkClick r:id="" action="ppaction://noaction"/>
              <a:extLst>
                <a:ext uri="{FF2B5EF4-FFF2-40B4-BE49-F238E27FC236}">
                  <a16:creationId xmlns:a16="http://schemas.microsoft.com/office/drawing/2014/main" id="{C2A5DB2D-474C-44D5-8BC6-15CFBCCDCC9F}"/>
                </a:ext>
              </a:extLst>
            </p:cNvPr>
            <p:cNvSpPr txBox="1"/>
            <p:nvPr/>
          </p:nvSpPr>
          <p:spPr>
            <a:xfrm rot="2175347">
              <a:off x="3975904" y="4188409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MANGA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6" name="TextBox 105">
              <a:hlinkClick r:id="" action="ppaction://noaction"/>
              <a:extLst>
                <a:ext uri="{FF2B5EF4-FFF2-40B4-BE49-F238E27FC236}">
                  <a16:creationId xmlns:a16="http://schemas.microsoft.com/office/drawing/2014/main" id="{0A1521EB-AE80-4FB1-920B-57D143D8C027}"/>
                </a:ext>
              </a:extLst>
            </p:cNvPr>
            <p:cNvSpPr txBox="1"/>
            <p:nvPr/>
          </p:nvSpPr>
          <p:spPr>
            <a:xfrm rot="5768233">
              <a:off x="2554603" y="4818203"/>
              <a:ext cx="23274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TV SHOW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7" name="TextBox 106">
              <a:hlinkClick r:id="" action="ppaction://noaction"/>
              <a:extLst>
                <a:ext uri="{FF2B5EF4-FFF2-40B4-BE49-F238E27FC236}">
                  <a16:creationId xmlns:a16="http://schemas.microsoft.com/office/drawing/2014/main" id="{31ABC361-76B3-4E4B-97B1-6300E7B32BCD}"/>
                </a:ext>
              </a:extLst>
            </p:cNvPr>
            <p:cNvSpPr txBox="1"/>
            <p:nvPr/>
          </p:nvSpPr>
          <p:spPr>
            <a:xfrm rot="9556093">
              <a:off x="1223163" y="3826046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ANIMAL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8" name="TextBox 107">
              <a:hlinkClick r:id="" action="ppaction://noaction"/>
              <a:extLst>
                <a:ext uri="{FF2B5EF4-FFF2-40B4-BE49-F238E27FC236}">
                  <a16:creationId xmlns:a16="http://schemas.microsoft.com/office/drawing/2014/main" id="{4F43E346-9949-4418-8F67-E652F0E17674}"/>
                </a:ext>
              </a:extLst>
            </p:cNvPr>
            <p:cNvSpPr txBox="1"/>
            <p:nvPr/>
          </p:nvSpPr>
          <p:spPr>
            <a:xfrm rot="13088601">
              <a:off x="1515545" y="2239792"/>
              <a:ext cx="24050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GB" sz="2000">
                  <a:latin typeface="Century Gothic" panose="020B0502020202020204" pitchFamily="34" charset="0"/>
                </a:rPr>
                <a:t>H</a:t>
              </a:r>
              <a:r>
                <a:rPr lang="en-US" sz="2000">
                  <a:latin typeface="Century Gothic" panose="020B0502020202020204" pitchFamily="34" charset="0"/>
                </a:rPr>
                <a:t>OBBY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09" name="TextBox 108">
              <a:hlinkClick r:id="" action="ppaction://noaction"/>
              <a:extLst>
                <a:ext uri="{FF2B5EF4-FFF2-40B4-BE49-F238E27FC236}">
                  <a16:creationId xmlns:a16="http://schemas.microsoft.com/office/drawing/2014/main" id="{2D33BCF1-F5B6-4DE7-B7FF-97A9D56FA6FF}"/>
                </a:ext>
              </a:extLst>
            </p:cNvPr>
            <p:cNvSpPr txBox="1"/>
            <p:nvPr/>
          </p:nvSpPr>
          <p:spPr>
            <a:xfrm rot="16664903">
              <a:off x="2950612" y="1661297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LIKE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10" name="TextBox 109">
              <a:hlinkClick r:id="" action="ppaction://noaction"/>
              <a:extLst>
                <a:ext uri="{FF2B5EF4-FFF2-40B4-BE49-F238E27FC236}">
                  <a16:creationId xmlns:a16="http://schemas.microsoft.com/office/drawing/2014/main" id="{4AE3FBDF-5E5B-488D-BBB7-0336954CD421}"/>
                </a:ext>
              </a:extLst>
            </p:cNvPr>
            <p:cNvSpPr txBox="1"/>
            <p:nvPr/>
          </p:nvSpPr>
          <p:spPr>
            <a:xfrm rot="20295763">
              <a:off x="4203969" y="2612734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>
                  <a:latin typeface="Century Gothic" panose="020B0502020202020204" pitchFamily="34" charset="0"/>
                </a:rPr>
                <a:t>FOOD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196" name="Freeform: Shape 1195">
            <a:extLst>
              <a:ext uri="{FF2B5EF4-FFF2-40B4-BE49-F238E27FC236}">
                <a16:creationId xmlns:a16="http://schemas.microsoft.com/office/drawing/2014/main" id="{44099FE2-AD1B-43EF-9F07-FD3D7C0FB4C8}"/>
              </a:ext>
            </a:extLst>
          </p:cNvPr>
          <p:cNvSpPr>
            <a:spLocks/>
          </p:cNvSpPr>
          <p:nvPr/>
        </p:nvSpPr>
        <p:spPr>
          <a:xfrm>
            <a:off x="1187187" y="622467"/>
            <a:ext cx="4775470" cy="4775470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62" name="Group 1161">
            <a:extLst>
              <a:ext uri="{FF2B5EF4-FFF2-40B4-BE49-F238E27FC236}">
                <a16:creationId xmlns:a16="http://schemas.microsoft.com/office/drawing/2014/main" id="{FD663830-5B26-4C02-83C0-50D0364973AD}"/>
              </a:ext>
            </a:extLst>
          </p:cNvPr>
          <p:cNvGrpSpPr>
            <a:grpSpLocks/>
          </p:cNvGrpSpPr>
          <p:nvPr/>
        </p:nvGrpSpPr>
        <p:grpSpPr>
          <a:xfrm>
            <a:off x="5993079" y="3101627"/>
            <a:ext cx="1186654" cy="746295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229BD2A3-3172-49F0-B27D-7594EF0D22B0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6" name="Group 1175">
              <a:extLst>
                <a:ext uri="{FF2B5EF4-FFF2-40B4-BE49-F238E27FC236}">
                  <a16:creationId xmlns:a16="http://schemas.microsoft.com/office/drawing/2014/main" id="{B7F659F5-9900-406B-B47E-0902E7A65F99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1177" name="Isosceles Triangle 1176">
                <a:extLst>
                  <a:ext uri="{FF2B5EF4-FFF2-40B4-BE49-F238E27FC236}">
                    <a16:creationId xmlns:a16="http://schemas.microsoft.com/office/drawing/2014/main" id="{4067F261-C9A2-4A64-9D62-ADB2749A3B80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Isosceles Triangle 1177">
                <a:extLst>
                  <a:ext uri="{FF2B5EF4-FFF2-40B4-BE49-F238E27FC236}">
                    <a16:creationId xmlns:a16="http://schemas.microsoft.com/office/drawing/2014/main" id="{5A506957-7E6F-4999-A78A-60B353F1D3B7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3" name="Title 1211">
            <a:extLst>
              <a:ext uri="{FF2B5EF4-FFF2-40B4-BE49-F238E27FC236}">
                <a16:creationId xmlns:a16="http://schemas.microsoft.com/office/drawing/2014/main" id="{B3877716-4290-41E1-809A-3E9839D87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467" y="1403869"/>
            <a:ext cx="4241801" cy="3416320"/>
          </a:xfrm>
        </p:spPr>
        <p:txBody>
          <a:bodyPr/>
          <a:lstStyle/>
          <a:p>
            <a:pPr algn="ctr"/>
            <a:r>
              <a:rPr lang="en-GB"/>
              <a:t>S</a:t>
            </a:r>
            <a:r>
              <a:rPr lang="en-US"/>
              <a:t>PIN</a:t>
            </a:r>
            <a:br>
              <a:rPr lang="en-US"/>
            </a:br>
            <a:r>
              <a:rPr lang="en-US"/>
              <a:t>THE</a:t>
            </a:r>
            <a:br>
              <a:rPr lang="en-US"/>
            </a:br>
            <a:r>
              <a:rPr lang="en-US"/>
              <a:t>WHEEL !</a:t>
            </a:r>
            <a:endParaRPr lang="en-US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E423EBD-88A7-424A-A021-5E5D237B191B}"/>
              </a:ext>
            </a:extLst>
          </p:cNvPr>
          <p:cNvGrpSpPr>
            <a:grpSpLocks/>
          </p:cNvGrpSpPr>
          <p:nvPr/>
        </p:nvGrpSpPr>
        <p:grpSpPr>
          <a:xfrm>
            <a:off x="3696822" y="3107538"/>
            <a:ext cx="598199" cy="598199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0F42940-AB6A-4C3C-9F98-9D119304C5B0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2489277-77E4-48BD-A241-084AC9BDDBDE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Star: 5 Points 146">
              <a:extLst>
                <a:ext uri="{FF2B5EF4-FFF2-40B4-BE49-F238E27FC236}">
                  <a16:creationId xmlns:a16="http://schemas.microsoft.com/office/drawing/2014/main" id="{11717F4D-476C-4F32-875B-A80AF4E0FF2B}"/>
                </a:ext>
              </a:extLst>
            </p:cNvPr>
            <p:cNvSpPr>
              <a:spLocks/>
            </p:cNvSpPr>
            <p:nvPr/>
          </p:nvSpPr>
          <p:spPr>
            <a:xfrm>
              <a:off x="3242822" y="3582992"/>
              <a:ext cx="414780" cy="352699"/>
            </a:xfrm>
            <a:prstGeom prst="star5">
              <a:avLst>
                <a:gd name="adj" fmla="val 27560"/>
                <a:gd name="hf" fmla="val 105146"/>
                <a:gd name="vf" fmla="val 110557"/>
              </a:avLst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Rectangle 82">
            <a:hlinkClick r:id="" action="ppaction://noaction"/>
            <a:extLst>
              <a:ext uri="{FF2B5EF4-FFF2-40B4-BE49-F238E27FC236}">
                <a16:creationId xmlns:a16="http://schemas.microsoft.com/office/drawing/2014/main" id="{E0E356FD-EED2-4A50-879F-E7A0AE8A3F59}"/>
              </a:ext>
            </a:extLst>
          </p:cNvPr>
          <p:cNvSpPr/>
          <p:nvPr/>
        </p:nvSpPr>
        <p:spPr>
          <a:xfrm>
            <a:off x="10943461" y="5818909"/>
            <a:ext cx="1248539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sMania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0070C0"/>
      </a:accent5>
      <a:accent6>
        <a:srgbClr val="A12CA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Lexend Deca</vt:lpstr>
      <vt:lpstr>Luckiest Guy</vt:lpstr>
      <vt:lpstr>Arial</vt:lpstr>
      <vt:lpstr>Calibri</vt:lpstr>
      <vt:lpstr>Century Gothic</vt:lpstr>
      <vt:lpstr>SlidesMania</vt:lpstr>
      <vt:lpstr>SPIN THE WHEEL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Martínez Sosa</dc:creator>
  <cp:lastModifiedBy>松浦亜公</cp:lastModifiedBy>
  <cp:revision>15</cp:revision>
  <dcterms:created xsi:type="dcterms:W3CDTF">2022-04-05T07:05:12Z</dcterms:created>
  <dcterms:modified xsi:type="dcterms:W3CDTF">2023-05-01T02:14:16Z</dcterms:modified>
</cp:coreProperties>
</file>