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54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33FD-CECD-461F-9AB2-04DE4141F075}" type="datetimeFigureOut">
              <a:rPr kumimoji="1" lang="ja-JP" altLang="en-US" smtClean="0"/>
              <a:t>2018/9/3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D0D7-1FF2-44D3-99C0-412C4C1532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2085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33FD-CECD-461F-9AB2-04DE4141F075}" type="datetimeFigureOut">
              <a:rPr kumimoji="1" lang="ja-JP" altLang="en-US" smtClean="0"/>
              <a:t>2018/9/3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D0D7-1FF2-44D3-99C0-412C4C1532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1437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33FD-CECD-461F-9AB2-04DE4141F075}" type="datetimeFigureOut">
              <a:rPr kumimoji="1" lang="ja-JP" altLang="en-US" smtClean="0"/>
              <a:t>2018/9/3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D0D7-1FF2-44D3-99C0-412C4C1532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8210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33FD-CECD-461F-9AB2-04DE4141F075}" type="datetimeFigureOut">
              <a:rPr kumimoji="1" lang="ja-JP" altLang="en-US" smtClean="0"/>
              <a:t>2018/9/3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D0D7-1FF2-44D3-99C0-412C4C1532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3270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33FD-CECD-461F-9AB2-04DE4141F075}" type="datetimeFigureOut">
              <a:rPr kumimoji="1" lang="ja-JP" altLang="en-US" smtClean="0"/>
              <a:t>2018/9/3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D0D7-1FF2-44D3-99C0-412C4C1532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6989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33FD-CECD-461F-9AB2-04DE4141F075}" type="datetimeFigureOut">
              <a:rPr kumimoji="1" lang="ja-JP" altLang="en-US" smtClean="0"/>
              <a:t>2018/9/3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D0D7-1FF2-44D3-99C0-412C4C1532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8479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33FD-CECD-461F-9AB2-04DE4141F075}" type="datetimeFigureOut">
              <a:rPr kumimoji="1" lang="ja-JP" altLang="en-US" smtClean="0"/>
              <a:t>2018/9/3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D0D7-1FF2-44D3-99C0-412C4C1532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0328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33FD-CECD-461F-9AB2-04DE4141F075}" type="datetimeFigureOut">
              <a:rPr kumimoji="1" lang="ja-JP" altLang="en-US" smtClean="0"/>
              <a:t>2018/9/3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D0D7-1FF2-44D3-99C0-412C4C1532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6908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33FD-CECD-461F-9AB2-04DE4141F075}" type="datetimeFigureOut">
              <a:rPr kumimoji="1" lang="ja-JP" altLang="en-US" smtClean="0"/>
              <a:t>2018/9/3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D0D7-1FF2-44D3-99C0-412C4C1532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9106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33FD-CECD-461F-9AB2-04DE4141F075}" type="datetimeFigureOut">
              <a:rPr kumimoji="1" lang="ja-JP" altLang="en-US" smtClean="0"/>
              <a:t>2018/9/3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D0D7-1FF2-44D3-99C0-412C4C1532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4814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33FD-CECD-461F-9AB2-04DE4141F075}" type="datetimeFigureOut">
              <a:rPr kumimoji="1" lang="ja-JP" altLang="en-US" smtClean="0"/>
              <a:t>2018/9/3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D0D7-1FF2-44D3-99C0-412C4C1532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6763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433FD-CECD-461F-9AB2-04DE4141F075}" type="datetimeFigureOut">
              <a:rPr kumimoji="1" lang="ja-JP" altLang="en-US" smtClean="0"/>
              <a:t>2018/9/3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AD0D7-1FF2-44D3-99C0-412C4C1532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0647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" y="4663440"/>
            <a:ext cx="12192000" cy="194636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8000" dirty="0" smtClean="0">
                <a:latin typeface="Comic Sans MS" panose="030F0702030302020204" pitchFamily="66" charset="0"/>
              </a:rPr>
              <a:t>question</a:t>
            </a:r>
            <a:endParaRPr kumimoji="1" lang="ja-JP" altLang="en-US" sz="8000" dirty="0">
              <a:latin typeface="Comic Sans MS" panose="030F0702030302020204" pitchFamily="66" charset="0"/>
            </a:endParaRPr>
          </a:p>
        </p:txBody>
      </p:sp>
      <p:pic>
        <p:nvPicPr>
          <p:cNvPr id="6" name="irc_mi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11023" y="439622"/>
            <a:ext cx="3594832" cy="423726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正方形/長方形 4"/>
          <p:cNvSpPr/>
          <p:nvPr/>
        </p:nvSpPr>
        <p:spPr>
          <a:xfrm>
            <a:off x="1" y="4676890"/>
            <a:ext cx="12192000" cy="194636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8000" dirty="0" smtClean="0">
                <a:latin typeface="Comic Sans MS" panose="030F0702030302020204" pitchFamily="66" charset="0"/>
              </a:rPr>
              <a:t>_</a:t>
            </a:r>
            <a:r>
              <a:rPr lang="en-US" altLang="ja-JP" sz="8000" dirty="0" err="1" smtClean="0">
                <a:latin typeface="Comic Sans MS" panose="030F0702030302020204" pitchFamily="66" charset="0"/>
              </a:rPr>
              <a:t>uestion</a:t>
            </a:r>
            <a:endParaRPr kumimoji="1" lang="ja-JP" altLang="en-US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898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" y="4663440"/>
            <a:ext cx="12192000" cy="194636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8000" dirty="0" smtClean="0">
                <a:latin typeface="Comic Sans MS" panose="030F0702030302020204" pitchFamily="66" charset="0"/>
              </a:rPr>
              <a:t>desk</a:t>
            </a:r>
            <a:endParaRPr kumimoji="1" lang="ja-JP" altLang="en-US" sz="8000" dirty="0">
              <a:latin typeface="Comic Sans MS" panose="030F0702030302020204" pitchFamily="66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" y="4677295"/>
            <a:ext cx="12192000" cy="194636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8000" dirty="0" smtClean="0">
                <a:latin typeface="Comic Sans MS" panose="030F0702030302020204" pitchFamily="66" charset="0"/>
              </a:rPr>
              <a:t>_</a:t>
            </a:r>
            <a:r>
              <a:rPr lang="en-US" altLang="ja-JP" sz="8000" dirty="0" err="1" smtClean="0">
                <a:latin typeface="Comic Sans MS" panose="030F0702030302020204" pitchFamily="66" charset="0"/>
              </a:rPr>
              <a:t>esk</a:t>
            </a:r>
            <a:endParaRPr kumimoji="1" lang="ja-JP" altLang="en-US" sz="8000" dirty="0">
              <a:latin typeface="Comic Sans MS" panose="030F0702030302020204" pitchFamily="66" charset="0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7521" y="542396"/>
            <a:ext cx="3785115" cy="4121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984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" y="4663440"/>
            <a:ext cx="12192000" cy="194636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8000" dirty="0" smtClean="0">
                <a:latin typeface="Comic Sans MS" panose="030F0702030302020204" pitchFamily="66" charset="0"/>
              </a:rPr>
              <a:t>balloon</a:t>
            </a:r>
            <a:endParaRPr lang="en-US" altLang="ja-JP" sz="8000" dirty="0" smtClean="0">
              <a:latin typeface="Comic Sans MS" panose="030F0702030302020204" pitchFamily="66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" y="4663440"/>
            <a:ext cx="12192000" cy="194636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8000" dirty="0" smtClean="0">
                <a:latin typeface="Comic Sans MS" panose="030F0702030302020204" pitchFamily="66" charset="0"/>
              </a:rPr>
              <a:t>_</a:t>
            </a:r>
            <a:r>
              <a:rPr lang="en-US" altLang="ja-JP" sz="8000" dirty="0" err="1" smtClean="0">
                <a:latin typeface="Comic Sans MS" panose="030F0702030302020204" pitchFamily="66" charset="0"/>
              </a:rPr>
              <a:t>alloon</a:t>
            </a:r>
            <a:endParaRPr kumimoji="1" lang="ja-JP" altLang="en-US" sz="8000" dirty="0">
              <a:latin typeface="Comic Sans MS" panose="030F0702030302020204" pitchFamily="66" charset="0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7401" y="411201"/>
            <a:ext cx="6061350" cy="404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849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" y="4663440"/>
            <a:ext cx="12192000" cy="194636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8000" dirty="0" err="1" smtClean="0">
                <a:latin typeface="Comic Sans MS" panose="030F0702030302020204" pitchFamily="66" charset="0"/>
              </a:rPr>
              <a:t>pineaple</a:t>
            </a:r>
            <a:endParaRPr kumimoji="1" lang="ja-JP" altLang="en-US" sz="8000" dirty="0">
              <a:latin typeface="Comic Sans MS" panose="030F0702030302020204" pitchFamily="66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" y="4677295"/>
            <a:ext cx="12192000" cy="194636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8000" dirty="0" smtClean="0">
                <a:latin typeface="Comic Sans MS" panose="030F0702030302020204" pitchFamily="66" charset="0"/>
              </a:rPr>
              <a:t>_</a:t>
            </a:r>
            <a:r>
              <a:rPr lang="en-US" altLang="ja-JP" sz="8000" dirty="0" err="1" smtClean="0">
                <a:latin typeface="Comic Sans MS" panose="030F0702030302020204" pitchFamily="66" charset="0"/>
              </a:rPr>
              <a:t>ineapple</a:t>
            </a:r>
            <a:endParaRPr kumimoji="1" lang="ja-JP" altLang="en-US" sz="8000" dirty="0">
              <a:latin typeface="Comic Sans MS" panose="030F0702030302020204" pitchFamily="66" charset="0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4806" y="292372"/>
            <a:ext cx="3139786" cy="4709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067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" y="4663440"/>
            <a:ext cx="12192000" cy="194636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8000" dirty="0" smtClean="0">
                <a:latin typeface="Comic Sans MS" panose="030F0702030302020204" pitchFamily="66" charset="0"/>
              </a:rPr>
              <a:t>And last…</a:t>
            </a:r>
            <a:endParaRPr kumimoji="1" lang="ja-JP" altLang="en-US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72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4859383"/>
            <a:ext cx="12192000" cy="194636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8000" dirty="0" smtClean="0">
                <a:latin typeface="Comic Sans MS" panose="030F0702030302020204" pitchFamily="66" charset="0"/>
              </a:rPr>
              <a:t>penguin</a:t>
            </a:r>
            <a:endParaRPr kumimoji="1" lang="ja-JP" altLang="en-US" sz="8000" dirty="0">
              <a:latin typeface="Comic Sans MS" panose="030F0702030302020204" pitchFamily="66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" y="4677288"/>
            <a:ext cx="12192000" cy="194636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0" dirty="0" smtClean="0">
                <a:latin typeface="Comic Sans MS" panose="030F0702030302020204" pitchFamily="66" charset="0"/>
              </a:rPr>
              <a:t>_ </a:t>
            </a:r>
            <a:r>
              <a:rPr kumimoji="1" lang="en-US" altLang="ja-JP" sz="8000" dirty="0" err="1" smtClean="0">
                <a:latin typeface="Comic Sans MS" panose="030F0702030302020204" pitchFamily="66" charset="0"/>
              </a:rPr>
              <a:t>enguin</a:t>
            </a:r>
            <a:endParaRPr kumimoji="1" lang="ja-JP" altLang="en-US" sz="8000" dirty="0">
              <a:latin typeface="Comic Sans MS" panose="030F0702030302020204" pitchFamily="66" charset="0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1695" y="398647"/>
            <a:ext cx="7939823" cy="4460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0003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18</Words>
  <Application>Microsoft Office PowerPoint</Application>
  <PresentationFormat>ワイド画面</PresentationFormat>
  <Paragraphs>11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1" baseType="lpstr">
      <vt:lpstr>游ゴシック</vt:lpstr>
      <vt:lpstr>游ゴシック Light</vt:lpstr>
      <vt:lpstr>Arial</vt:lpstr>
      <vt:lpstr>Comic Sans MS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vsst111</dc:creator>
  <cp:lastModifiedBy>ykct150</cp:lastModifiedBy>
  <cp:revision>6</cp:revision>
  <dcterms:created xsi:type="dcterms:W3CDTF">2018-07-17T23:30:58Z</dcterms:created>
  <dcterms:modified xsi:type="dcterms:W3CDTF">2018-09-03T03:53:26Z</dcterms:modified>
</cp:coreProperties>
</file>