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71" r:id="rId5"/>
    <p:sldId id="258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60" r:id="rId14"/>
    <p:sldId id="280" r:id="rId15"/>
    <p:sldId id="281" r:id="rId16"/>
    <p:sldId id="261" r:id="rId17"/>
    <p:sldId id="282" r:id="rId18"/>
    <p:sldId id="279" r:id="rId19"/>
    <p:sldId id="283" r:id="rId20"/>
    <p:sldId id="262" r:id="rId21"/>
    <p:sldId id="263" r:id="rId22"/>
    <p:sldId id="264" r:id="rId23"/>
    <p:sldId id="284" r:id="rId24"/>
    <p:sldId id="266" r:id="rId25"/>
    <p:sldId id="265" r:id="rId26"/>
    <p:sldId id="267" r:id="rId27"/>
    <p:sldId id="268" r:id="rId28"/>
    <p:sldId id="269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138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E6A2-3D0E-4B4C-917B-407D32EE05E1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0921B-4225-4000-9834-566571B0D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575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E6A2-3D0E-4B4C-917B-407D32EE05E1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0921B-4225-4000-9834-566571B0D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886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E6A2-3D0E-4B4C-917B-407D32EE05E1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0921B-4225-4000-9834-566571B0D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15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E6A2-3D0E-4B4C-917B-407D32EE05E1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0921B-4225-4000-9834-566571B0D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6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E6A2-3D0E-4B4C-917B-407D32EE05E1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0921B-4225-4000-9834-566571B0D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44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E6A2-3D0E-4B4C-917B-407D32EE05E1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0921B-4225-4000-9834-566571B0D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23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E6A2-3D0E-4B4C-917B-407D32EE05E1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0921B-4225-4000-9834-566571B0D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92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E6A2-3D0E-4B4C-917B-407D32EE05E1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0921B-4225-4000-9834-566571B0D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23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E6A2-3D0E-4B4C-917B-407D32EE05E1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0921B-4225-4000-9834-566571B0D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586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E6A2-3D0E-4B4C-917B-407D32EE05E1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0921B-4225-4000-9834-566571B0D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735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E6A2-3D0E-4B4C-917B-407D32EE05E1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0921B-4225-4000-9834-566571B0D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85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5E6A2-3D0E-4B4C-917B-407D32EE05E1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0921B-4225-4000-9834-566571B0D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733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1.bp.blogspot.com/--b4Lm8G9y48/XSGFzTHpWOI/AAAAAAABTkI/HhQuIDX1UJQM1hSI1ksduade0XF4CK2owCLcBGAs/s800/seibetsu_woman_man_old.png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hyperlink" Target="https://1.bp.blogspot.com/-xGZXBR0Mikk/XSGFyGCVQsI/AAAAAAABTkA/Vl1ONwixTroRrDj3YxpxU3As5p_JHu3PwCLcBGAs/s800/seibetsu_woman_man_child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1.bp.blogspot.com/-YQXoe5u16zI/XSGFyQNqu6I/AAAAAAABTkE/wCyplazbEYgz-mDkxv1EwUSxolKBVSe0ACLcBGAs/s800/seibetsu_woman_man_middle.png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s://1.bp.blogspot.com/-XL2er5wyQgw/XSGFz3JN_2I/AAAAAAABTkM/GcnUmNg34WMB_AsRnJ19hJLD9HKg9fiOACLcBGAs/s800/seibetsu_woman_man_young.png" TargetMode="External"/><Relationship Id="rId9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s://1.bp.blogspot.com/-YQXoe5u16zI/XSGFyQNqu6I/AAAAAAABTkE/wCyplazbEYgz-mDkxv1EwUSxolKBVSe0ACLcBGAs/s800/seibetsu_woman_man_middle.png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s://1.bp.blogspot.com/-YQXoe5u16zI/XSGFyQNqu6I/AAAAAAABTkE/wCyplazbEYgz-mDkxv1EwUSxolKBVSe0ACLcBGAs/s800/seibetsu_woman_man_middle.png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1.bp.blogspot.com/-YQXoe5u16zI/XSGFyQNqu6I/AAAAAAABTkE/wCyplazbEYgz-mDkxv1EwUSxolKBVSe0ACLcBGAs/s800/seibetsu_woman_man_middle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1.bp.blogspot.com/-xGZXBR0Mikk/XSGFyGCVQsI/AAAAAAABTkA/Vl1ONwixTroRrDj3YxpxU3As5p_JHu3PwCLcBGAs/s800/seibetsu_woman_man_child.png" TargetMode="Externa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1.bp.blogspot.com/-xGZXBR0Mikk/XSGFyGCVQsI/AAAAAAABTkA/Vl1ONwixTroRrDj3YxpxU3As5p_JHu3PwCLcBGAs/s800/seibetsu_woman_man_child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https://1.bp.blogspot.com/--b4Lm8G9y48/XSGFzTHpWOI/AAAAAAABTkI/HhQuIDX1UJQM1hSI1ksduade0XF4CK2owCLcBGAs/s800/seibetsu_woman_man_old.png" TargetMode="Externa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1.bp.blogspot.com/-xGZXBR0Mikk/XSGFyGCVQsI/AAAAAAABTkA/Vl1ONwixTroRrDj3YxpxU3As5p_JHu3PwCLcBGAs/s800/seibetsu_woman_man_child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https://1.bp.blogspot.com/--b4Lm8G9y48/XSGFzTHpWOI/AAAAAAABTkI/HhQuIDX1UJQM1hSI1ksduade0XF4CK2owCLcBGAs/s800/seibetsu_woman_man_old.png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>
            <a:extLst>
              <a:ext uri="{FF2B5EF4-FFF2-40B4-BE49-F238E27FC236}">
                <a16:creationId xmlns:a16="http://schemas.microsoft.com/office/drawing/2014/main" id="{8837E23A-F331-4DEB-9781-8B1F553D56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92" y="0"/>
            <a:ext cx="8617201" cy="6516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757691F-123C-4237-A562-AFB1D6FBD66A}"/>
              </a:ext>
            </a:extLst>
          </p:cNvPr>
          <p:cNvSpPr/>
          <p:nvPr/>
        </p:nvSpPr>
        <p:spPr>
          <a:xfrm>
            <a:off x="5437924" y="6234670"/>
            <a:ext cx="1094758" cy="450219"/>
          </a:xfrm>
          <a:prstGeom prst="roundRect">
            <a:avLst>
              <a:gd name="adj" fmla="val 7009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C463D4B-8ADB-462D-992D-1BB86CEDD144}"/>
              </a:ext>
            </a:extLst>
          </p:cNvPr>
          <p:cNvSpPr/>
          <p:nvPr/>
        </p:nvSpPr>
        <p:spPr>
          <a:xfrm>
            <a:off x="3274743" y="1633920"/>
            <a:ext cx="1094758" cy="450219"/>
          </a:xfrm>
          <a:prstGeom prst="roundRect">
            <a:avLst>
              <a:gd name="adj" fmla="val 7009"/>
            </a:avLst>
          </a:prstGeom>
          <a:solidFill>
            <a:schemeClr val="bg2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4D6B01F-480D-4077-898D-579F09239D34}"/>
              </a:ext>
            </a:extLst>
          </p:cNvPr>
          <p:cNvSpPr/>
          <p:nvPr/>
        </p:nvSpPr>
        <p:spPr>
          <a:xfrm>
            <a:off x="5136952" y="1633920"/>
            <a:ext cx="1094758" cy="450219"/>
          </a:xfrm>
          <a:prstGeom prst="roundRect">
            <a:avLst>
              <a:gd name="adj" fmla="val 7009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6A33F6F-AF22-4701-B10A-BF5B9F29CBA2}"/>
              </a:ext>
            </a:extLst>
          </p:cNvPr>
          <p:cNvSpPr/>
          <p:nvPr/>
        </p:nvSpPr>
        <p:spPr>
          <a:xfrm>
            <a:off x="1208199" y="3934372"/>
            <a:ext cx="1094758" cy="450219"/>
          </a:xfrm>
          <a:prstGeom prst="roundRect">
            <a:avLst>
              <a:gd name="adj" fmla="val 7009"/>
            </a:avLst>
          </a:prstGeom>
          <a:solidFill>
            <a:schemeClr val="bg2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A110AB4-FC7B-4055-AA71-AF7AE4D9BAF2}"/>
              </a:ext>
            </a:extLst>
          </p:cNvPr>
          <p:cNvSpPr/>
          <p:nvPr/>
        </p:nvSpPr>
        <p:spPr>
          <a:xfrm>
            <a:off x="3052239" y="3934372"/>
            <a:ext cx="1094758" cy="450219"/>
          </a:xfrm>
          <a:prstGeom prst="roundRect">
            <a:avLst>
              <a:gd name="adj" fmla="val 7009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8F89159D-D587-4CD9-8ADA-2B5BCEC3C043}"/>
              </a:ext>
            </a:extLst>
          </p:cNvPr>
          <p:cNvSpPr/>
          <p:nvPr/>
        </p:nvSpPr>
        <p:spPr>
          <a:xfrm>
            <a:off x="5392290" y="3934372"/>
            <a:ext cx="1094758" cy="450219"/>
          </a:xfrm>
          <a:prstGeom prst="roundRect">
            <a:avLst>
              <a:gd name="adj" fmla="val 7009"/>
            </a:avLst>
          </a:prstGeom>
          <a:solidFill>
            <a:schemeClr val="bg2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186033BE-FD28-4579-9CE1-E0FDF5516D00}"/>
              </a:ext>
            </a:extLst>
          </p:cNvPr>
          <p:cNvSpPr/>
          <p:nvPr/>
        </p:nvSpPr>
        <p:spPr>
          <a:xfrm>
            <a:off x="7229474" y="3934372"/>
            <a:ext cx="1094758" cy="450219"/>
          </a:xfrm>
          <a:prstGeom prst="roundRect">
            <a:avLst>
              <a:gd name="adj" fmla="val 7009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48E32911-187D-4824-9E17-B8B4AF2F5702}"/>
              </a:ext>
            </a:extLst>
          </p:cNvPr>
          <p:cNvSpPr/>
          <p:nvPr/>
        </p:nvSpPr>
        <p:spPr>
          <a:xfrm>
            <a:off x="467344" y="6193197"/>
            <a:ext cx="1094758" cy="450219"/>
          </a:xfrm>
          <a:prstGeom prst="roundRect">
            <a:avLst>
              <a:gd name="adj" fmla="val 7009"/>
            </a:avLst>
          </a:prstGeom>
          <a:solidFill>
            <a:schemeClr val="bg2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B694D9CD-A0A9-4E1E-9094-AC682F496580}"/>
              </a:ext>
            </a:extLst>
          </p:cNvPr>
          <p:cNvSpPr/>
          <p:nvPr/>
        </p:nvSpPr>
        <p:spPr>
          <a:xfrm>
            <a:off x="2107199" y="6223541"/>
            <a:ext cx="1094758" cy="450219"/>
          </a:xfrm>
          <a:prstGeom prst="roundRect">
            <a:avLst>
              <a:gd name="adj" fmla="val 7009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388C95FF-3399-4D4A-A80B-3FBD40B885C8}"/>
              </a:ext>
            </a:extLst>
          </p:cNvPr>
          <p:cNvSpPr/>
          <p:nvPr/>
        </p:nvSpPr>
        <p:spPr>
          <a:xfrm>
            <a:off x="3768933" y="6215659"/>
            <a:ext cx="1094758" cy="450219"/>
          </a:xfrm>
          <a:prstGeom prst="roundRect">
            <a:avLst>
              <a:gd name="adj" fmla="val 7009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AD8B4093-0DC2-4CD7-ABA9-05FB3E099C0E}"/>
              </a:ext>
            </a:extLst>
          </p:cNvPr>
          <p:cNvSpPr/>
          <p:nvPr/>
        </p:nvSpPr>
        <p:spPr>
          <a:xfrm>
            <a:off x="7172309" y="6167469"/>
            <a:ext cx="1094758" cy="450219"/>
          </a:xfrm>
          <a:prstGeom prst="roundRect">
            <a:avLst>
              <a:gd name="adj" fmla="val 7009"/>
            </a:avLst>
          </a:prstGeom>
          <a:solidFill>
            <a:schemeClr val="bg2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B0C6323-63DD-4C21-AD83-6915AC968030}"/>
              </a:ext>
            </a:extLst>
          </p:cNvPr>
          <p:cNvSpPr txBox="1"/>
          <p:nvPr/>
        </p:nvSpPr>
        <p:spPr>
          <a:xfrm>
            <a:off x="3217578" y="1566565"/>
            <a:ext cx="1253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F Cartoonist Hand" panose="02000506000000020003" pitchFamily="2" charset="0"/>
              </a:rPr>
              <a:t>Ken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BB7D88A-599B-403F-94A1-0BC3B2AA73DF}"/>
              </a:ext>
            </a:extLst>
          </p:cNvPr>
          <p:cNvSpPr txBox="1"/>
          <p:nvPr/>
        </p:nvSpPr>
        <p:spPr>
          <a:xfrm>
            <a:off x="1151034" y="3867017"/>
            <a:ext cx="1253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F Cartoonist Hand" panose="02000506000000020003" pitchFamily="2" charset="0"/>
              </a:rPr>
              <a:t>Alex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DB2EF28-4FAE-4CEB-86F3-8CCD4FC95C78}"/>
              </a:ext>
            </a:extLst>
          </p:cNvPr>
          <p:cNvSpPr txBox="1"/>
          <p:nvPr/>
        </p:nvSpPr>
        <p:spPr>
          <a:xfrm>
            <a:off x="5335125" y="3867017"/>
            <a:ext cx="1253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F Cartoonist Hand" panose="02000506000000020003" pitchFamily="2" charset="0"/>
              </a:rPr>
              <a:t>Dan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AC46738-54D5-46F1-9140-F104D428AD09}"/>
              </a:ext>
            </a:extLst>
          </p:cNvPr>
          <p:cNvSpPr txBox="1"/>
          <p:nvPr/>
        </p:nvSpPr>
        <p:spPr>
          <a:xfrm>
            <a:off x="410179" y="6125842"/>
            <a:ext cx="1253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F Cartoonist Hand" panose="02000506000000020003" pitchFamily="2" charset="0"/>
              </a:rPr>
              <a:t>Noah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C391767-F2F5-419D-8E3C-EF0B733A2A72}"/>
              </a:ext>
            </a:extLst>
          </p:cNvPr>
          <p:cNvSpPr txBox="1"/>
          <p:nvPr/>
        </p:nvSpPr>
        <p:spPr>
          <a:xfrm>
            <a:off x="7115144" y="6100114"/>
            <a:ext cx="1253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F Cartoonist Hand" panose="02000506000000020003" pitchFamily="2" charset="0"/>
              </a:rPr>
              <a:t>Ben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EFBD3C1-4551-43DC-A7FF-44097C6EAFFD}"/>
              </a:ext>
            </a:extLst>
          </p:cNvPr>
          <p:cNvSpPr txBox="1"/>
          <p:nvPr/>
        </p:nvSpPr>
        <p:spPr>
          <a:xfrm>
            <a:off x="5304828" y="6167315"/>
            <a:ext cx="13296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F Cartoonist Hand" panose="02000506000000020003" pitchFamily="2" charset="0"/>
              </a:rPr>
              <a:t>Hannah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19C500A-870B-481D-93C1-87EEA742C3F6}"/>
              </a:ext>
            </a:extLst>
          </p:cNvPr>
          <p:cNvSpPr txBox="1"/>
          <p:nvPr/>
        </p:nvSpPr>
        <p:spPr>
          <a:xfrm>
            <a:off x="5079787" y="1566565"/>
            <a:ext cx="1253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F Cartoonist Hand" panose="02000506000000020003" pitchFamily="2" charset="0"/>
              </a:rPr>
              <a:t>Sara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C80A4FF-C8A1-4E98-B73B-03C0783F6B8F}"/>
              </a:ext>
            </a:extLst>
          </p:cNvPr>
          <p:cNvSpPr txBox="1"/>
          <p:nvPr/>
        </p:nvSpPr>
        <p:spPr>
          <a:xfrm>
            <a:off x="2995074" y="3867017"/>
            <a:ext cx="1253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F Cartoonist Hand" panose="02000506000000020003" pitchFamily="2" charset="0"/>
              </a:rPr>
              <a:t>Mari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32DAC4D-5562-48F2-8337-A70108E26DE9}"/>
              </a:ext>
            </a:extLst>
          </p:cNvPr>
          <p:cNvSpPr txBox="1"/>
          <p:nvPr/>
        </p:nvSpPr>
        <p:spPr>
          <a:xfrm>
            <a:off x="7172309" y="3867017"/>
            <a:ext cx="1253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F Cartoonist Hand" panose="02000506000000020003" pitchFamily="2" charset="0"/>
              </a:rPr>
              <a:t>Lily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314F1DE-3CE4-49A5-BE43-D31A0EB64C10}"/>
              </a:ext>
            </a:extLst>
          </p:cNvPr>
          <p:cNvSpPr txBox="1"/>
          <p:nvPr/>
        </p:nvSpPr>
        <p:spPr>
          <a:xfrm>
            <a:off x="2050034" y="6156186"/>
            <a:ext cx="1253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F Cartoonist Hand" panose="02000506000000020003" pitchFamily="2" charset="0"/>
              </a:rPr>
              <a:t>Mia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48FABBB-D6C7-4CA8-B58E-4A8D1675A55D}"/>
              </a:ext>
            </a:extLst>
          </p:cNvPr>
          <p:cNvSpPr txBox="1"/>
          <p:nvPr/>
        </p:nvSpPr>
        <p:spPr>
          <a:xfrm>
            <a:off x="3711768" y="6148304"/>
            <a:ext cx="1253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F Cartoonist Hand" panose="02000506000000020003" pitchFamily="2" charset="0"/>
              </a:rPr>
              <a:t>Emma</a:t>
            </a:r>
          </a:p>
        </p:txBody>
      </p:sp>
    </p:spTree>
    <p:extLst>
      <p:ext uri="{BB962C8B-B14F-4D97-AF65-F5344CB8AC3E}">
        <p14:creationId xmlns:p14="http://schemas.microsoft.com/office/powerpoint/2010/main" val="2993679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>
            <a:extLst>
              <a:ext uri="{FF2B5EF4-FFF2-40B4-BE49-F238E27FC236}">
                <a16:creationId xmlns:a16="http://schemas.microsoft.com/office/drawing/2014/main" id="{F6CF564D-AEB8-419C-9E4B-56A17BDF45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12" t="38379" r="1997" b="3069"/>
          <a:stretch/>
        </p:blipFill>
        <p:spPr bwMode="auto">
          <a:xfrm>
            <a:off x="2201554" y="1053470"/>
            <a:ext cx="4960348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29663B7-1AE0-44C4-8A17-D9175115207A}"/>
              </a:ext>
            </a:extLst>
          </p:cNvPr>
          <p:cNvSpPr txBox="1"/>
          <p:nvPr/>
        </p:nvSpPr>
        <p:spPr>
          <a:xfrm>
            <a:off x="1932512" y="2616435"/>
            <a:ext cx="877163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5400" b="1" dirty="0"/>
              <a:t>男</a:t>
            </a:r>
            <a:endParaRPr lang="en-US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57007D-B412-4A42-8EBA-1B87AEF4D604}"/>
              </a:ext>
            </a:extLst>
          </p:cNvPr>
          <p:cNvSpPr txBox="1"/>
          <p:nvPr/>
        </p:nvSpPr>
        <p:spPr>
          <a:xfrm>
            <a:off x="6553781" y="5934670"/>
            <a:ext cx="877163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5400" b="1" dirty="0"/>
              <a:t>男</a:t>
            </a:r>
            <a:endParaRPr lang="en-US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48856B-5621-46B4-8120-79D31DCC0E76}"/>
              </a:ext>
            </a:extLst>
          </p:cNvPr>
          <p:cNvSpPr txBox="1"/>
          <p:nvPr/>
        </p:nvSpPr>
        <p:spPr>
          <a:xfrm>
            <a:off x="6723320" y="2438524"/>
            <a:ext cx="877163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5400" b="1" dirty="0"/>
              <a:t>女</a:t>
            </a:r>
            <a:endParaRPr lang="en-US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6C5AAA6-156F-4BA1-A6E0-B4E318BE4364}"/>
              </a:ext>
            </a:extLst>
          </p:cNvPr>
          <p:cNvSpPr txBox="1"/>
          <p:nvPr/>
        </p:nvSpPr>
        <p:spPr>
          <a:xfrm>
            <a:off x="1762973" y="5817938"/>
            <a:ext cx="877163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5400" b="1" dirty="0"/>
              <a:t>女</a:t>
            </a:r>
            <a:endParaRPr lang="en-US" b="1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F6DDBC36-BA5B-406A-AFB0-4E453DE3169F}"/>
              </a:ext>
            </a:extLst>
          </p:cNvPr>
          <p:cNvSpPr/>
          <p:nvPr/>
        </p:nvSpPr>
        <p:spPr>
          <a:xfrm>
            <a:off x="1594104" y="4198098"/>
            <a:ext cx="2851555" cy="2851555"/>
          </a:xfrm>
          <a:prstGeom prst="ellipse">
            <a:avLst/>
          </a:prstGeom>
          <a:noFill/>
          <a:ln w="317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003710A-26E5-4C92-9A68-8B530CCB25F9}"/>
              </a:ext>
            </a:extLst>
          </p:cNvPr>
          <p:cNvSpPr/>
          <p:nvPr/>
        </p:nvSpPr>
        <p:spPr>
          <a:xfrm>
            <a:off x="4767970" y="4198098"/>
            <a:ext cx="2851555" cy="2851555"/>
          </a:xfrm>
          <a:prstGeom prst="ellipse">
            <a:avLst/>
          </a:prstGeom>
          <a:noFill/>
          <a:ln w="317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3F0AF4F-B825-47BE-8A6D-13E5790C4EF3}"/>
              </a:ext>
            </a:extLst>
          </p:cNvPr>
          <p:cNvSpPr txBox="1"/>
          <p:nvPr/>
        </p:nvSpPr>
        <p:spPr>
          <a:xfrm>
            <a:off x="338324" y="2754935"/>
            <a:ext cx="5456943" cy="156966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daughter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3A4767D-B7CF-4CA3-A1F8-488F1606BAB4}"/>
              </a:ext>
            </a:extLst>
          </p:cNvPr>
          <p:cNvSpPr txBox="1"/>
          <p:nvPr/>
        </p:nvSpPr>
        <p:spPr>
          <a:xfrm>
            <a:off x="6620392" y="3361854"/>
            <a:ext cx="2076209" cy="156966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son</a:t>
            </a:r>
          </a:p>
        </p:txBody>
      </p:sp>
    </p:spTree>
    <p:extLst>
      <p:ext uri="{BB962C8B-B14F-4D97-AF65-F5344CB8AC3E}">
        <p14:creationId xmlns:p14="http://schemas.microsoft.com/office/powerpoint/2010/main" val="362147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 animBg="1"/>
      <p:bldP spid="36" grpId="0" animBg="1"/>
      <p:bldP spid="3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>
            <a:extLst>
              <a:ext uri="{FF2B5EF4-FFF2-40B4-BE49-F238E27FC236}">
                <a16:creationId xmlns:a16="http://schemas.microsoft.com/office/drawing/2014/main" id="{F6CF564D-AEB8-419C-9E4B-56A17BDF45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12" t="38379" r="1997" b="3069"/>
          <a:stretch/>
        </p:blipFill>
        <p:spPr bwMode="auto">
          <a:xfrm>
            <a:off x="2201554" y="1053470"/>
            <a:ext cx="4960348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29663B7-1AE0-44C4-8A17-D9175115207A}"/>
              </a:ext>
            </a:extLst>
          </p:cNvPr>
          <p:cNvSpPr txBox="1"/>
          <p:nvPr/>
        </p:nvSpPr>
        <p:spPr>
          <a:xfrm>
            <a:off x="1932512" y="2616435"/>
            <a:ext cx="877163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5400" b="1" dirty="0"/>
              <a:t>男</a:t>
            </a:r>
            <a:endParaRPr lang="en-US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57007D-B412-4A42-8EBA-1B87AEF4D604}"/>
              </a:ext>
            </a:extLst>
          </p:cNvPr>
          <p:cNvSpPr txBox="1"/>
          <p:nvPr/>
        </p:nvSpPr>
        <p:spPr>
          <a:xfrm>
            <a:off x="6553781" y="5934670"/>
            <a:ext cx="877163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5400" b="1" dirty="0"/>
              <a:t>男</a:t>
            </a:r>
            <a:endParaRPr lang="en-US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48856B-5621-46B4-8120-79D31DCC0E76}"/>
              </a:ext>
            </a:extLst>
          </p:cNvPr>
          <p:cNvSpPr txBox="1"/>
          <p:nvPr/>
        </p:nvSpPr>
        <p:spPr>
          <a:xfrm>
            <a:off x="6723320" y="2438524"/>
            <a:ext cx="877163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5400" b="1" dirty="0"/>
              <a:t>女</a:t>
            </a:r>
            <a:endParaRPr lang="en-US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6C5AAA6-156F-4BA1-A6E0-B4E318BE4364}"/>
              </a:ext>
            </a:extLst>
          </p:cNvPr>
          <p:cNvSpPr txBox="1"/>
          <p:nvPr/>
        </p:nvSpPr>
        <p:spPr>
          <a:xfrm>
            <a:off x="1762973" y="5817938"/>
            <a:ext cx="877163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5400" b="1" dirty="0"/>
              <a:t>女</a:t>
            </a:r>
            <a:endParaRPr lang="en-US" b="1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33FB061D-92C4-414E-8588-3C8F88AB9E64}"/>
              </a:ext>
            </a:extLst>
          </p:cNvPr>
          <p:cNvSpPr/>
          <p:nvPr/>
        </p:nvSpPr>
        <p:spPr>
          <a:xfrm>
            <a:off x="2048280" y="582701"/>
            <a:ext cx="5382664" cy="3181546"/>
          </a:xfrm>
          <a:prstGeom prst="ellipse">
            <a:avLst/>
          </a:prstGeom>
          <a:noFill/>
          <a:ln w="317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35BBBD1-8F3B-4B32-A73C-190D4EB74AE7}"/>
              </a:ext>
            </a:extLst>
          </p:cNvPr>
          <p:cNvSpPr txBox="1"/>
          <p:nvPr/>
        </p:nvSpPr>
        <p:spPr>
          <a:xfrm>
            <a:off x="2594518" y="3496147"/>
            <a:ext cx="4631396" cy="156966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00B050"/>
                </a:solidFill>
                <a:latin typeface="Comic Sans MS" panose="030F0702030302020204" pitchFamily="66" charset="0"/>
              </a:rPr>
              <a:t>parents</a:t>
            </a:r>
          </a:p>
        </p:txBody>
      </p:sp>
    </p:spTree>
    <p:extLst>
      <p:ext uri="{BB962C8B-B14F-4D97-AF65-F5344CB8AC3E}">
        <p14:creationId xmlns:p14="http://schemas.microsoft.com/office/powerpoint/2010/main" val="1052739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>
            <a:extLst>
              <a:ext uri="{FF2B5EF4-FFF2-40B4-BE49-F238E27FC236}">
                <a16:creationId xmlns:a16="http://schemas.microsoft.com/office/drawing/2014/main" id="{F6CF564D-AEB8-419C-9E4B-56A17BDF45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12" t="38379" r="1997" b="3069"/>
          <a:stretch/>
        </p:blipFill>
        <p:spPr bwMode="auto">
          <a:xfrm>
            <a:off x="2201554" y="1053470"/>
            <a:ext cx="4960348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29663B7-1AE0-44C4-8A17-D9175115207A}"/>
              </a:ext>
            </a:extLst>
          </p:cNvPr>
          <p:cNvSpPr txBox="1"/>
          <p:nvPr/>
        </p:nvSpPr>
        <p:spPr>
          <a:xfrm>
            <a:off x="1932512" y="2616435"/>
            <a:ext cx="877163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5400" b="1" dirty="0"/>
              <a:t>男</a:t>
            </a:r>
            <a:endParaRPr lang="en-US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57007D-B412-4A42-8EBA-1B87AEF4D604}"/>
              </a:ext>
            </a:extLst>
          </p:cNvPr>
          <p:cNvSpPr txBox="1"/>
          <p:nvPr/>
        </p:nvSpPr>
        <p:spPr>
          <a:xfrm>
            <a:off x="6553781" y="5934670"/>
            <a:ext cx="877163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5400" b="1" dirty="0"/>
              <a:t>男</a:t>
            </a:r>
            <a:endParaRPr lang="en-US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48856B-5621-46B4-8120-79D31DCC0E76}"/>
              </a:ext>
            </a:extLst>
          </p:cNvPr>
          <p:cNvSpPr txBox="1"/>
          <p:nvPr/>
        </p:nvSpPr>
        <p:spPr>
          <a:xfrm>
            <a:off x="6723320" y="2438524"/>
            <a:ext cx="877163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5400" b="1" dirty="0"/>
              <a:t>女</a:t>
            </a:r>
            <a:endParaRPr lang="en-US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6C5AAA6-156F-4BA1-A6E0-B4E318BE4364}"/>
              </a:ext>
            </a:extLst>
          </p:cNvPr>
          <p:cNvSpPr txBox="1"/>
          <p:nvPr/>
        </p:nvSpPr>
        <p:spPr>
          <a:xfrm>
            <a:off x="1762973" y="5817938"/>
            <a:ext cx="877163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5400" b="1" dirty="0"/>
              <a:t>女</a:t>
            </a:r>
            <a:endParaRPr lang="en-US" b="1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33FB061D-92C4-414E-8588-3C8F88AB9E64}"/>
              </a:ext>
            </a:extLst>
          </p:cNvPr>
          <p:cNvSpPr/>
          <p:nvPr/>
        </p:nvSpPr>
        <p:spPr>
          <a:xfrm>
            <a:off x="2048280" y="3676454"/>
            <a:ext cx="5382664" cy="3181546"/>
          </a:xfrm>
          <a:prstGeom prst="ellipse">
            <a:avLst/>
          </a:prstGeom>
          <a:noFill/>
          <a:ln w="317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35BBBD1-8F3B-4B32-A73C-190D4EB74AE7}"/>
              </a:ext>
            </a:extLst>
          </p:cNvPr>
          <p:cNvSpPr txBox="1"/>
          <p:nvPr/>
        </p:nvSpPr>
        <p:spPr>
          <a:xfrm>
            <a:off x="2691306" y="1339094"/>
            <a:ext cx="4857420" cy="156966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00B050"/>
                </a:solidFill>
                <a:latin typeface="Comic Sans MS" panose="030F0702030302020204" pitchFamily="66" charset="0"/>
              </a:rPr>
              <a:t>children</a:t>
            </a:r>
          </a:p>
        </p:txBody>
      </p:sp>
    </p:spTree>
    <p:extLst>
      <p:ext uri="{BB962C8B-B14F-4D97-AF65-F5344CB8AC3E}">
        <p14:creationId xmlns:p14="http://schemas.microsoft.com/office/powerpoint/2010/main" val="136971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25C0D-745D-4E53-B1F3-1B50129C0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09F09-ABC8-46E0-81DC-CA6197D2C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10">
            <a:extLst>
              <a:ext uri="{FF2B5EF4-FFF2-40B4-BE49-F238E27FC236}">
                <a16:creationId xmlns:a16="http://schemas.microsoft.com/office/drawing/2014/main" id="{F148CE66-7E89-44D9-8520-7D70897320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12" t="38379" r="1997" b="3069"/>
          <a:stretch/>
        </p:blipFill>
        <p:spPr bwMode="auto">
          <a:xfrm>
            <a:off x="2013018" y="681037"/>
            <a:ext cx="4960348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6874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0">
            <a:extLst>
              <a:ext uri="{FF2B5EF4-FFF2-40B4-BE49-F238E27FC236}">
                <a16:creationId xmlns:a16="http://schemas.microsoft.com/office/drawing/2014/main" id="{049FDB17-4A6A-430C-BB68-32B85A81E9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" t="73644" r="80208" b="1851"/>
          <a:stretch/>
        </p:blipFill>
        <p:spPr bwMode="auto">
          <a:xfrm>
            <a:off x="205741" y="4687760"/>
            <a:ext cx="2148840" cy="204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0">
            <a:extLst>
              <a:ext uri="{FF2B5EF4-FFF2-40B4-BE49-F238E27FC236}">
                <a16:creationId xmlns:a16="http://schemas.microsoft.com/office/drawing/2014/main" id="{7829FB73-846D-41B6-A96C-7CD0821091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59" r="47807" b="72786"/>
          <a:stretch/>
        </p:blipFill>
        <p:spPr bwMode="auto">
          <a:xfrm>
            <a:off x="1943104" y="128017"/>
            <a:ext cx="2274513" cy="2498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0">
            <a:extLst>
              <a:ext uri="{FF2B5EF4-FFF2-40B4-BE49-F238E27FC236}">
                <a16:creationId xmlns:a16="http://schemas.microsoft.com/office/drawing/2014/main" id="{7643EBBB-9CBC-4018-8F20-CC9AF8621A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72" t="334" r="25594" b="72452"/>
          <a:stretch/>
        </p:blipFill>
        <p:spPr bwMode="auto">
          <a:xfrm>
            <a:off x="5174930" y="128017"/>
            <a:ext cx="2274513" cy="2498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0">
            <a:extLst>
              <a:ext uri="{FF2B5EF4-FFF2-40B4-BE49-F238E27FC236}">
                <a16:creationId xmlns:a16="http://schemas.microsoft.com/office/drawing/2014/main" id="{5DEDB57D-0C71-4E98-A897-B959D55828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62" t="73092" r="60241" b="2403"/>
          <a:stretch/>
        </p:blipFill>
        <p:spPr bwMode="auto">
          <a:xfrm>
            <a:off x="3497580" y="4687760"/>
            <a:ext cx="2148840" cy="204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0">
            <a:extLst>
              <a:ext uri="{FF2B5EF4-FFF2-40B4-BE49-F238E27FC236}">
                <a16:creationId xmlns:a16="http://schemas.microsoft.com/office/drawing/2014/main" id="{1899171B-E37D-4509-8253-BD6C045D1F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56" t="73081" r="41447" b="2414"/>
          <a:stretch/>
        </p:blipFill>
        <p:spPr bwMode="auto">
          <a:xfrm>
            <a:off x="6561420" y="4687760"/>
            <a:ext cx="2148840" cy="204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0">
            <a:extLst>
              <a:ext uri="{FF2B5EF4-FFF2-40B4-BE49-F238E27FC236}">
                <a16:creationId xmlns:a16="http://schemas.microsoft.com/office/drawing/2014/main" id="{54089F6F-7238-4B22-BFCD-036F1288F9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73" t="73388" r="21629" b="3254"/>
          <a:stretch/>
        </p:blipFill>
        <p:spPr bwMode="auto">
          <a:xfrm>
            <a:off x="1851661" y="4245743"/>
            <a:ext cx="2148840" cy="194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0">
            <a:extLst>
              <a:ext uri="{FF2B5EF4-FFF2-40B4-BE49-F238E27FC236}">
                <a16:creationId xmlns:a16="http://schemas.microsoft.com/office/drawing/2014/main" id="{EBA11C00-F388-43B2-9704-75855CCA94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40" t="73162" r="1462" b="2334"/>
          <a:stretch/>
        </p:blipFill>
        <p:spPr bwMode="auto">
          <a:xfrm>
            <a:off x="5237767" y="4359552"/>
            <a:ext cx="2148840" cy="204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9466E72B-A7A7-4E76-8FCC-4659468788F8}"/>
              </a:ext>
            </a:extLst>
          </p:cNvPr>
          <p:cNvSpPr txBox="1"/>
          <p:nvPr/>
        </p:nvSpPr>
        <p:spPr>
          <a:xfrm>
            <a:off x="1651430" y="1857641"/>
            <a:ext cx="877163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5400" b="1" dirty="0"/>
              <a:t>男</a:t>
            </a:r>
            <a:endParaRPr lang="en-US" b="1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4ACC406-4F1E-493F-976F-EDFF8A5A07B1}"/>
              </a:ext>
            </a:extLst>
          </p:cNvPr>
          <p:cNvSpPr txBox="1"/>
          <p:nvPr/>
        </p:nvSpPr>
        <p:spPr>
          <a:xfrm>
            <a:off x="156777" y="6074343"/>
            <a:ext cx="748923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4400" b="1" dirty="0"/>
              <a:t>男</a:t>
            </a:r>
            <a:endParaRPr lang="en-US" sz="1400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26B86F7-ED44-4054-BB86-ED1DF7EAD516}"/>
              </a:ext>
            </a:extLst>
          </p:cNvPr>
          <p:cNvSpPr txBox="1"/>
          <p:nvPr/>
        </p:nvSpPr>
        <p:spPr>
          <a:xfrm>
            <a:off x="5740688" y="6135898"/>
            <a:ext cx="697627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4000" b="1" dirty="0"/>
              <a:t>男</a:t>
            </a:r>
            <a:endParaRPr lang="en-US" sz="1200" b="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49F0FC3-13E4-4259-ADFB-9A5717699D8D}"/>
              </a:ext>
            </a:extLst>
          </p:cNvPr>
          <p:cNvSpPr txBox="1"/>
          <p:nvPr/>
        </p:nvSpPr>
        <p:spPr>
          <a:xfrm>
            <a:off x="2539453" y="5960542"/>
            <a:ext cx="748923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4400" b="1" dirty="0"/>
              <a:t>女</a:t>
            </a:r>
            <a:endParaRPr lang="en-US" sz="1400" b="1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C60C98E-E45D-4BDE-A82B-8F0B0D9E22C0}"/>
              </a:ext>
            </a:extLst>
          </p:cNvPr>
          <p:cNvSpPr txBox="1"/>
          <p:nvPr/>
        </p:nvSpPr>
        <p:spPr>
          <a:xfrm>
            <a:off x="4203376" y="6192454"/>
            <a:ext cx="748923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4400" b="1" dirty="0"/>
              <a:t>女</a:t>
            </a:r>
            <a:endParaRPr lang="en-US" sz="1400" b="1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D89E484-DD58-43A2-889A-0B67258F9BAA}"/>
              </a:ext>
            </a:extLst>
          </p:cNvPr>
          <p:cNvSpPr txBox="1"/>
          <p:nvPr/>
        </p:nvSpPr>
        <p:spPr>
          <a:xfrm>
            <a:off x="7724270" y="6177082"/>
            <a:ext cx="748923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4400" b="1" dirty="0"/>
              <a:t>女</a:t>
            </a:r>
            <a:endParaRPr lang="en-US" sz="1400" b="1" dirty="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9D3CE159-126C-4905-A110-7A23E0EF51AA}"/>
              </a:ext>
            </a:extLst>
          </p:cNvPr>
          <p:cNvSpPr/>
          <p:nvPr/>
        </p:nvSpPr>
        <p:spPr>
          <a:xfrm>
            <a:off x="1366062" y="216928"/>
            <a:ext cx="2851555" cy="2851555"/>
          </a:xfrm>
          <a:prstGeom prst="ellipse">
            <a:avLst/>
          </a:prstGeom>
          <a:noFill/>
          <a:ln w="317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61B00D3-5BDF-46CE-97C9-E3692445D9C6}"/>
              </a:ext>
            </a:extLst>
          </p:cNvPr>
          <p:cNvSpPr txBox="1"/>
          <p:nvPr/>
        </p:nvSpPr>
        <p:spPr>
          <a:xfrm>
            <a:off x="6762314" y="1872307"/>
            <a:ext cx="877163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5400" b="1" dirty="0"/>
              <a:t>女</a:t>
            </a:r>
            <a:endParaRPr lang="en-US" b="1" dirty="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DCF64B0D-F328-4AD1-BF9C-4058F49026FD}"/>
              </a:ext>
            </a:extLst>
          </p:cNvPr>
          <p:cNvSpPr/>
          <p:nvPr/>
        </p:nvSpPr>
        <p:spPr>
          <a:xfrm>
            <a:off x="5171903" y="246324"/>
            <a:ext cx="2851555" cy="2851555"/>
          </a:xfrm>
          <a:prstGeom prst="ellipse">
            <a:avLst/>
          </a:prstGeom>
          <a:noFill/>
          <a:ln w="317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F234E5D-BF32-457D-AE29-A52BC979F694}"/>
              </a:ext>
            </a:extLst>
          </p:cNvPr>
          <p:cNvSpPr txBox="1"/>
          <p:nvPr/>
        </p:nvSpPr>
        <p:spPr>
          <a:xfrm>
            <a:off x="156777" y="3014757"/>
            <a:ext cx="7362913" cy="156966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grandfather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1D48F32-C571-4CC4-8883-26F452BE5324}"/>
              </a:ext>
            </a:extLst>
          </p:cNvPr>
          <p:cNvSpPr txBox="1"/>
          <p:nvPr/>
        </p:nvSpPr>
        <p:spPr>
          <a:xfrm>
            <a:off x="531238" y="4557805"/>
            <a:ext cx="7657866" cy="156966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grandmother</a:t>
            </a:r>
          </a:p>
        </p:txBody>
      </p:sp>
    </p:spTree>
    <p:extLst>
      <p:ext uri="{BB962C8B-B14F-4D97-AF65-F5344CB8AC3E}">
        <p14:creationId xmlns:p14="http://schemas.microsoft.com/office/powerpoint/2010/main" val="1914952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52" grpId="0" animBg="1"/>
      <p:bldP spid="64" grpId="0" animBg="1"/>
      <p:bldP spid="6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0">
            <a:extLst>
              <a:ext uri="{FF2B5EF4-FFF2-40B4-BE49-F238E27FC236}">
                <a16:creationId xmlns:a16="http://schemas.microsoft.com/office/drawing/2014/main" id="{049FDB17-4A6A-430C-BB68-32B85A81E9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" t="73644" r="80208" b="1851"/>
          <a:stretch/>
        </p:blipFill>
        <p:spPr bwMode="auto">
          <a:xfrm>
            <a:off x="205741" y="4687760"/>
            <a:ext cx="2148840" cy="204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0">
            <a:extLst>
              <a:ext uri="{FF2B5EF4-FFF2-40B4-BE49-F238E27FC236}">
                <a16:creationId xmlns:a16="http://schemas.microsoft.com/office/drawing/2014/main" id="{7829FB73-846D-41B6-A96C-7CD0821091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59" r="47807" b="72786"/>
          <a:stretch/>
        </p:blipFill>
        <p:spPr bwMode="auto">
          <a:xfrm>
            <a:off x="1943104" y="128017"/>
            <a:ext cx="2274513" cy="2498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0">
            <a:extLst>
              <a:ext uri="{FF2B5EF4-FFF2-40B4-BE49-F238E27FC236}">
                <a16:creationId xmlns:a16="http://schemas.microsoft.com/office/drawing/2014/main" id="{7643EBBB-9CBC-4018-8F20-CC9AF8621A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72" t="334" r="25594" b="72452"/>
          <a:stretch/>
        </p:blipFill>
        <p:spPr bwMode="auto">
          <a:xfrm>
            <a:off x="5174930" y="128017"/>
            <a:ext cx="2274513" cy="2498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0">
            <a:extLst>
              <a:ext uri="{FF2B5EF4-FFF2-40B4-BE49-F238E27FC236}">
                <a16:creationId xmlns:a16="http://schemas.microsoft.com/office/drawing/2014/main" id="{5DEDB57D-0C71-4E98-A897-B959D55828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62" t="73092" r="60241" b="2403"/>
          <a:stretch/>
        </p:blipFill>
        <p:spPr bwMode="auto">
          <a:xfrm>
            <a:off x="3497580" y="4687760"/>
            <a:ext cx="2148840" cy="204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0">
            <a:extLst>
              <a:ext uri="{FF2B5EF4-FFF2-40B4-BE49-F238E27FC236}">
                <a16:creationId xmlns:a16="http://schemas.microsoft.com/office/drawing/2014/main" id="{1899171B-E37D-4509-8253-BD6C045D1F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56" t="73081" r="41447" b="2414"/>
          <a:stretch/>
        </p:blipFill>
        <p:spPr bwMode="auto">
          <a:xfrm>
            <a:off x="6561420" y="4687760"/>
            <a:ext cx="2148840" cy="204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0">
            <a:extLst>
              <a:ext uri="{FF2B5EF4-FFF2-40B4-BE49-F238E27FC236}">
                <a16:creationId xmlns:a16="http://schemas.microsoft.com/office/drawing/2014/main" id="{54089F6F-7238-4B22-BFCD-036F1288F9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73" t="73388" r="21629" b="3254"/>
          <a:stretch/>
        </p:blipFill>
        <p:spPr bwMode="auto">
          <a:xfrm>
            <a:off x="1851661" y="4245743"/>
            <a:ext cx="2148840" cy="194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0">
            <a:extLst>
              <a:ext uri="{FF2B5EF4-FFF2-40B4-BE49-F238E27FC236}">
                <a16:creationId xmlns:a16="http://schemas.microsoft.com/office/drawing/2014/main" id="{EBA11C00-F388-43B2-9704-75855CCA94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40" t="73162" r="1462" b="2334"/>
          <a:stretch/>
        </p:blipFill>
        <p:spPr bwMode="auto">
          <a:xfrm>
            <a:off x="5237767" y="4359552"/>
            <a:ext cx="2148840" cy="204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9466E72B-A7A7-4E76-8FCC-4659468788F8}"/>
              </a:ext>
            </a:extLst>
          </p:cNvPr>
          <p:cNvSpPr txBox="1"/>
          <p:nvPr/>
        </p:nvSpPr>
        <p:spPr>
          <a:xfrm>
            <a:off x="1651430" y="1857641"/>
            <a:ext cx="877163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5400" b="1" dirty="0"/>
              <a:t>男</a:t>
            </a:r>
            <a:endParaRPr lang="en-US" b="1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4ACC406-4F1E-493F-976F-EDFF8A5A07B1}"/>
              </a:ext>
            </a:extLst>
          </p:cNvPr>
          <p:cNvSpPr txBox="1"/>
          <p:nvPr/>
        </p:nvSpPr>
        <p:spPr>
          <a:xfrm>
            <a:off x="156777" y="6074343"/>
            <a:ext cx="748923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4400" b="1" dirty="0"/>
              <a:t>男</a:t>
            </a:r>
            <a:endParaRPr lang="en-US" sz="1400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26B86F7-ED44-4054-BB86-ED1DF7EAD516}"/>
              </a:ext>
            </a:extLst>
          </p:cNvPr>
          <p:cNvSpPr txBox="1"/>
          <p:nvPr/>
        </p:nvSpPr>
        <p:spPr>
          <a:xfrm>
            <a:off x="5740688" y="6135898"/>
            <a:ext cx="697627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4000" b="1" dirty="0"/>
              <a:t>男</a:t>
            </a:r>
            <a:endParaRPr lang="en-US" sz="1200" b="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49F0FC3-13E4-4259-ADFB-9A5717699D8D}"/>
              </a:ext>
            </a:extLst>
          </p:cNvPr>
          <p:cNvSpPr txBox="1"/>
          <p:nvPr/>
        </p:nvSpPr>
        <p:spPr>
          <a:xfrm>
            <a:off x="2539453" y="5960542"/>
            <a:ext cx="748923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4400" b="1" dirty="0"/>
              <a:t>女</a:t>
            </a:r>
            <a:endParaRPr lang="en-US" sz="1400" b="1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C60C98E-E45D-4BDE-A82B-8F0B0D9E22C0}"/>
              </a:ext>
            </a:extLst>
          </p:cNvPr>
          <p:cNvSpPr txBox="1"/>
          <p:nvPr/>
        </p:nvSpPr>
        <p:spPr>
          <a:xfrm>
            <a:off x="4203376" y="6192454"/>
            <a:ext cx="748923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4400" b="1" dirty="0"/>
              <a:t>女</a:t>
            </a:r>
            <a:endParaRPr lang="en-US" sz="1400" b="1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D89E484-DD58-43A2-889A-0B67258F9BAA}"/>
              </a:ext>
            </a:extLst>
          </p:cNvPr>
          <p:cNvSpPr txBox="1"/>
          <p:nvPr/>
        </p:nvSpPr>
        <p:spPr>
          <a:xfrm>
            <a:off x="7724270" y="6177082"/>
            <a:ext cx="748923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4400" b="1" dirty="0"/>
              <a:t>女</a:t>
            </a:r>
            <a:endParaRPr lang="en-US" sz="1400" b="1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61B00D3-5BDF-46CE-97C9-E3692445D9C6}"/>
              </a:ext>
            </a:extLst>
          </p:cNvPr>
          <p:cNvSpPr txBox="1"/>
          <p:nvPr/>
        </p:nvSpPr>
        <p:spPr>
          <a:xfrm>
            <a:off x="6762314" y="1872307"/>
            <a:ext cx="877163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5400" b="1" dirty="0"/>
              <a:t>女</a:t>
            </a:r>
            <a:endParaRPr lang="en-US" b="1" dirty="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AADFD74F-1463-48B3-A7A4-5C9A7F45C684}"/>
              </a:ext>
            </a:extLst>
          </p:cNvPr>
          <p:cNvSpPr/>
          <p:nvPr/>
        </p:nvSpPr>
        <p:spPr>
          <a:xfrm>
            <a:off x="1860194" y="3954885"/>
            <a:ext cx="1835900" cy="2851555"/>
          </a:xfrm>
          <a:prstGeom prst="ellipse">
            <a:avLst/>
          </a:prstGeom>
          <a:noFill/>
          <a:ln w="317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5D32008A-0F17-407A-8D6E-6C1609CEBD97}"/>
              </a:ext>
            </a:extLst>
          </p:cNvPr>
          <p:cNvSpPr/>
          <p:nvPr/>
        </p:nvSpPr>
        <p:spPr>
          <a:xfrm>
            <a:off x="111473" y="4421684"/>
            <a:ext cx="1898487" cy="2851555"/>
          </a:xfrm>
          <a:prstGeom prst="ellipse">
            <a:avLst/>
          </a:prstGeom>
          <a:noFill/>
          <a:ln w="317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81AEE03-001A-44F4-A9D8-9C7FB1ED7900}"/>
              </a:ext>
            </a:extLst>
          </p:cNvPr>
          <p:cNvSpPr txBox="1"/>
          <p:nvPr/>
        </p:nvSpPr>
        <p:spPr>
          <a:xfrm>
            <a:off x="531238" y="38289"/>
            <a:ext cx="5373587" cy="156966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grandson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6A5740C0-C41A-459E-8E22-0C5E585A4B51}"/>
              </a:ext>
            </a:extLst>
          </p:cNvPr>
          <p:cNvSpPr txBox="1"/>
          <p:nvPr/>
        </p:nvSpPr>
        <p:spPr>
          <a:xfrm>
            <a:off x="156777" y="1795565"/>
            <a:ext cx="8754320" cy="156966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granddaughter</a:t>
            </a:r>
          </a:p>
        </p:txBody>
      </p:sp>
    </p:spTree>
    <p:extLst>
      <p:ext uri="{BB962C8B-B14F-4D97-AF65-F5344CB8AC3E}">
        <p14:creationId xmlns:p14="http://schemas.microsoft.com/office/powerpoint/2010/main" val="303731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60" grpId="0" animBg="1"/>
      <p:bldP spid="68" grpId="0" animBg="1"/>
      <p:bldP spid="7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0">
            <a:extLst>
              <a:ext uri="{FF2B5EF4-FFF2-40B4-BE49-F238E27FC236}">
                <a16:creationId xmlns:a16="http://schemas.microsoft.com/office/drawing/2014/main" id="{049FDB17-4A6A-430C-BB68-32B85A81E9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" t="73644" r="80208" b="1851"/>
          <a:stretch/>
        </p:blipFill>
        <p:spPr bwMode="auto">
          <a:xfrm>
            <a:off x="205741" y="4687760"/>
            <a:ext cx="2148840" cy="204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0">
            <a:extLst>
              <a:ext uri="{FF2B5EF4-FFF2-40B4-BE49-F238E27FC236}">
                <a16:creationId xmlns:a16="http://schemas.microsoft.com/office/drawing/2014/main" id="{7829FB73-846D-41B6-A96C-7CD0821091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59" r="47807" b="72786"/>
          <a:stretch/>
        </p:blipFill>
        <p:spPr bwMode="auto">
          <a:xfrm>
            <a:off x="1943104" y="128017"/>
            <a:ext cx="2274513" cy="2498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0">
            <a:extLst>
              <a:ext uri="{FF2B5EF4-FFF2-40B4-BE49-F238E27FC236}">
                <a16:creationId xmlns:a16="http://schemas.microsoft.com/office/drawing/2014/main" id="{7643EBBB-9CBC-4018-8F20-CC9AF8621A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72" t="334" r="25594" b="72452"/>
          <a:stretch/>
        </p:blipFill>
        <p:spPr bwMode="auto">
          <a:xfrm>
            <a:off x="5174930" y="128017"/>
            <a:ext cx="2274513" cy="2498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0">
            <a:extLst>
              <a:ext uri="{FF2B5EF4-FFF2-40B4-BE49-F238E27FC236}">
                <a16:creationId xmlns:a16="http://schemas.microsoft.com/office/drawing/2014/main" id="{5DEDB57D-0C71-4E98-A897-B959D55828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62" t="73092" r="60241" b="2403"/>
          <a:stretch/>
        </p:blipFill>
        <p:spPr bwMode="auto">
          <a:xfrm>
            <a:off x="3497580" y="4687760"/>
            <a:ext cx="2148840" cy="204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0">
            <a:extLst>
              <a:ext uri="{FF2B5EF4-FFF2-40B4-BE49-F238E27FC236}">
                <a16:creationId xmlns:a16="http://schemas.microsoft.com/office/drawing/2014/main" id="{1899171B-E37D-4509-8253-BD6C045D1F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56" t="73081" r="41447" b="2414"/>
          <a:stretch/>
        </p:blipFill>
        <p:spPr bwMode="auto">
          <a:xfrm>
            <a:off x="6561420" y="4687760"/>
            <a:ext cx="2148840" cy="204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0">
            <a:extLst>
              <a:ext uri="{FF2B5EF4-FFF2-40B4-BE49-F238E27FC236}">
                <a16:creationId xmlns:a16="http://schemas.microsoft.com/office/drawing/2014/main" id="{54089F6F-7238-4B22-BFCD-036F1288F9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73" t="73388" r="21629" b="3254"/>
          <a:stretch/>
        </p:blipFill>
        <p:spPr bwMode="auto">
          <a:xfrm>
            <a:off x="1851661" y="4245743"/>
            <a:ext cx="2148840" cy="194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0">
            <a:extLst>
              <a:ext uri="{FF2B5EF4-FFF2-40B4-BE49-F238E27FC236}">
                <a16:creationId xmlns:a16="http://schemas.microsoft.com/office/drawing/2014/main" id="{EBA11C00-F388-43B2-9704-75855CCA94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40" t="73162" r="1462" b="2334"/>
          <a:stretch/>
        </p:blipFill>
        <p:spPr bwMode="auto">
          <a:xfrm>
            <a:off x="5237767" y="4359552"/>
            <a:ext cx="2148840" cy="204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9466E72B-A7A7-4E76-8FCC-4659468788F8}"/>
              </a:ext>
            </a:extLst>
          </p:cNvPr>
          <p:cNvSpPr txBox="1"/>
          <p:nvPr/>
        </p:nvSpPr>
        <p:spPr>
          <a:xfrm>
            <a:off x="1651430" y="1857641"/>
            <a:ext cx="877163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5400" b="1" dirty="0"/>
              <a:t>男</a:t>
            </a:r>
            <a:endParaRPr lang="en-US" b="1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4ACC406-4F1E-493F-976F-EDFF8A5A07B1}"/>
              </a:ext>
            </a:extLst>
          </p:cNvPr>
          <p:cNvSpPr txBox="1"/>
          <p:nvPr/>
        </p:nvSpPr>
        <p:spPr>
          <a:xfrm>
            <a:off x="156777" y="6074343"/>
            <a:ext cx="748923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4400" b="1" dirty="0"/>
              <a:t>男</a:t>
            </a:r>
            <a:endParaRPr lang="en-US" sz="1400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26B86F7-ED44-4054-BB86-ED1DF7EAD516}"/>
              </a:ext>
            </a:extLst>
          </p:cNvPr>
          <p:cNvSpPr txBox="1"/>
          <p:nvPr/>
        </p:nvSpPr>
        <p:spPr>
          <a:xfrm>
            <a:off x="5740688" y="6135898"/>
            <a:ext cx="697627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4000" b="1" dirty="0"/>
              <a:t>男</a:t>
            </a:r>
            <a:endParaRPr lang="en-US" sz="1200" b="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49F0FC3-13E4-4259-ADFB-9A5717699D8D}"/>
              </a:ext>
            </a:extLst>
          </p:cNvPr>
          <p:cNvSpPr txBox="1"/>
          <p:nvPr/>
        </p:nvSpPr>
        <p:spPr>
          <a:xfrm>
            <a:off x="2539453" y="5960542"/>
            <a:ext cx="748923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4400" b="1" dirty="0"/>
              <a:t>女</a:t>
            </a:r>
            <a:endParaRPr lang="en-US" sz="1400" b="1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C60C98E-E45D-4BDE-A82B-8F0B0D9E22C0}"/>
              </a:ext>
            </a:extLst>
          </p:cNvPr>
          <p:cNvSpPr txBox="1"/>
          <p:nvPr/>
        </p:nvSpPr>
        <p:spPr>
          <a:xfrm>
            <a:off x="4203376" y="6192454"/>
            <a:ext cx="748923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4400" b="1" dirty="0"/>
              <a:t>女</a:t>
            </a:r>
            <a:endParaRPr lang="en-US" sz="1400" b="1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D89E484-DD58-43A2-889A-0B67258F9BAA}"/>
              </a:ext>
            </a:extLst>
          </p:cNvPr>
          <p:cNvSpPr txBox="1"/>
          <p:nvPr/>
        </p:nvSpPr>
        <p:spPr>
          <a:xfrm>
            <a:off x="7724270" y="6177082"/>
            <a:ext cx="748923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4400" b="1" dirty="0"/>
              <a:t>女</a:t>
            </a:r>
            <a:endParaRPr lang="en-US" sz="1400" b="1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61B00D3-5BDF-46CE-97C9-E3692445D9C6}"/>
              </a:ext>
            </a:extLst>
          </p:cNvPr>
          <p:cNvSpPr txBox="1"/>
          <p:nvPr/>
        </p:nvSpPr>
        <p:spPr>
          <a:xfrm>
            <a:off x="6762314" y="1872307"/>
            <a:ext cx="877163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5400" b="1" dirty="0"/>
              <a:t>女</a:t>
            </a:r>
            <a:endParaRPr lang="en-US" b="1" dirty="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AADFD74F-1463-48B3-A7A4-5C9A7F45C684}"/>
              </a:ext>
            </a:extLst>
          </p:cNvPr>
          <p:cNvSpPr/>
          <p:nvPr/>
        </p:nvSpPr>
        <p:spPr>
          <a:xfrm>
            <a:off x="1860194" y="3954885"/>
            <a:ext cx="1835900" cy="2851555"/>
          </a:xfrm>
          <a:prstGeom prst="ellipse">
            <a:avLst/>
          </a:prstGeom>
          <a:noFill/>
          <a:ln w="317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7FC901F1-6134-4E04-A61B-16D6CDF8A319}"/>
              </a:ext>
            </a:extLst>
          </p:cNvPr>
          <p:cNvSpPr/>
          <p:nvPr/>
        </p:nvSpPr>
        <p:spPr>
          <a:xfrm>
            <a:off x="3764603" y="4283093"/>
            <a:ext cx="1638422" cy="2851555"/>
          </a:xfrm>
          <a:prstGeom prst="ellipse">
            <a:avLst/>
          </a:prstGeom>
          <a:noFill/>
          <a:ln w="317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AD994D2D-5F48-4E23-AE44-B5F6E9810E03}"/>
              </a:ext>
            </a:extLst>
          </p:cNvPr>
          <p:cNvSpPr/>
          <p:nvPr/>
        </p:nvSpPr>
        <p:spPr>
          <a:xfrm>
            <a:off x="7060676" y="4335471"/>
            <a:ext cx="1649584" cy="2851555"/>
          </a:xfrm>
          <a:prstGeom prst="ellipse">
            <a:avLst/>
          </a:prstGeom>
          <a:noFill/>
          <a:ln w="317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5D32008A-0F17-407A-8D6E-6C1609CEBD97}"/>
              </a:ext>
            </a:extLst>
          </p:cNvPr>
          <p:cNvSpPr/>
          <p:nvPr/>
        </p:nvSpPr>
        <p:spPr>
          <a:xfrm>
            <a:off x="111473" y="4421684"/>
            <a:ext cx="1898487" cy="2851555"/>
          </a:xfrm>
          <a:prstGeom prst="ellipse">
            <a:avLst/>
          </a:prstGeom>
          <a:noFill/>
          <a:ln w="317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4524651A-60C0-4632-B99F-2B8DD95FF549}"/>
              </a:ext>
            </a:extLst>
          </p:cNvPr>
          <p:cNvSpPr/>
          <p:nvPr/>
        </p:nvSpPr>
        <p:spPr>
          <a:xfrm>
            <a:off x="5307668" y="4245743"/>
            <a:ext cx="1835900" cy="2851555"/>
          </a:xfrm>
          <a:prstGeom prst="ellipse">
            <a:avLst/>
          </a:prstGeom>
          <a:noFill/>
          <a:ln w="317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81AEE03-001A-44F4-A9D8-9C7FB1ED7900}"/>
              </a:ext>
            </a:extLst>
          </p:cNvPr>
          <p:cNvSpPr txBox="1"/>
          <p:nvPr/>
        </p:nvSpPr>
        <p:spPr>
          <a:xfrm>
            <a:off x="531238" y="38289"/>
            <a:ext cx="5373587" cy="156966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grandson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6A5740C0-C41A-459E-8E22-0C5E585A4B51}"/>
              </a:ext>
            </a:extLst>
          </p:cNvPr>
          <p:cNvSpPr txBox="1"/>
          <p:nvPr/>
        </p:nvSpPr>
        <p:spPr>
          <a:xfrm>
            <a:off x="205741" y="1895214"/>
            <a:ext cx="8042586" cy="144655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granddaughter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1E3DD537-641A-486C-BD2F-1FFA4021641F}"/>
              </a:ext>
            </a:extLst>
          </p:cNvPr>
          <p:cNvSpPr txBox="1"/>
          <p:nvPr/>
        </p:nvSpPr>
        <p:spPr>
          <a:xfrm>
            <a:off x="5786399" y="15938"/>
            <a:ext cx="784189" cy="156966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4A04A6E-6A68-417D-8640-9DC7CA2D27CB}"/>
              </a:ext>
            </a:extLst>
          </p:cNvPr>
          <p:cNvSpPr txBox="1"/>
          <p:nvPr/>
        </p:nvSpPr>
        <p:spPr>
          <a:xfrm>
            <a:off x="8003011" y="1795565"/>
            <a:ext cx="784189" cy="156966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135596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6" grpId="0" animBg="1"/>
      <p:bldP spid="58" grpId="0" animBg="1"/>
      <p:bldP spid="60" grpId="0" animBg="1"/>
      <p:bldP spid="62" grpId="0" animBg="1"/>
      <p:bldP spid="76" grpId="0" animBg="1"/>
      <p:bldP spid="8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0">
            <a:extLst>
              <a:ext uri="{FF2B5EF4-FFF2-40B4-BE49-F238E27FC236}">
                <a16:creationId xmlns:a16="http://schemas.microsoft.com/office/drawing/2014/main" id="{049FDB17-4A6A-430C-BB68-32B85A81E9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" t="73644" r="80208" b="1851"/>
          <a:stretch/>
        </p:blipFill>
        <p:spPr bwMode="auto">
          <a:xfrm>
            <a:off x="205741" y="4687760"/>
            <a:ext cx="2148840" cy="204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0">
            <a:extLst>
              <a:ext uri="{FF2B5EF4-FFF2-40B4-BE49-F238E27FC236}">
                <a16:creationId xmlns:a16="http://schemas.microsoft.com/office/drawing/2014/main" id="{7829FB73-846D-41B6-A96C-7CD0821091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59" r="47807" b="72786"/>
          <a:stretch/>
        </p:blipFill>
        <p:spPr bwMode="auto">
          <a:xfrm>
            <a:off x="1943104" y="128017"/>
            <a:ext cx="2274513" cy="2498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0">
            <a:extLst>
              <a:ext uri="{FF2B5EF4-FFF2-40B4-BE49-F238E27FC236}">
                <a16:creationId xmlns:a16="http://schemas.microsoft.com/office/drawing/2014/main" id="{7643EBBB-9CBC-4018-8F20-CC9AF8621A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72" t="334" r="25594" b="72452"/>
          <a:stretch/>
        </p:blipFill>
        <p:spPr bwMode="auto">
          <a:xfrm>
            <a:off x="5174930" y="128017"/>
            <a:ext cx="2274513" cy="2498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0">
            <a:extLst>
              <a:ext uri="{FF2B5EF4-FFF2-40B4-BE49-F238E27FC236}">
                <a16:creationId xmlns:a16="http://schemas.microsoft.com/office/drawing/2014/main" id="{5DEDB57D-0C71-4E98-A897-B959D55828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62" t="73092" r="60241" b="2403"/>
          <a:stretch/>
        </p:blipFill>
        <p:spPr bwMode="auto">
          <a:xfrm>
            <a:off x="3497580" y="4687760"/>
            <a:ext cx="2148840" cy="204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0">
            <a:extLst>
              <a:ext uri="{FF2B5EF4-FFF2-40B4-BE49-F238E27FC236}">
                <a16:creationId xmlns:a16="http://schemas.microsoft.com/office/drawing/2014/main" id="{1899171B-E37D-4509-8253-BD6C045D1F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56" t="73081" r="41447" b="2414"/>
          <a:stretch/>
        </p:blipFill>
        <p:spPr bwMode="auto">
          <a:xfrm>
            <a:off x="6561420" y="4687760"/>
            <a:ext cx="2148840" cy="204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0">
            <a:extLst>
              <a:ext uri="{FF2B5EF4-FFF2-40B4-BE49-F238E27FC236}">
                <a16:creationId xmlns:a16="http://schemas.microsoft.com/office/drawing/2014/main" id="{54089F6F-7238-4B22-BFCD-036F1288F9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73" t="73388" r="21629" b="3254"/>
          <a:stretch/>
        </p:blipFill>
        <p:spPr bwMode="auto">
          <a:xfrm>
            <a:off x="1851661" y="4245743"/>
            <a:ext cx="2148840" cy="194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0">
            <a:extLst>
              <a:ext uri="{FF2B5EF4-FFF2-40B4-BE49-F238E27FC236}">
                <a16:creationId xmlns:a16="http://schemas.microsoft.com/office/drawing/2014/main" id="{EBA11C00-F388-43B2-9704-75855CCA94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40" t="73162" r="1462" b="2334"/>
          <a:stretch/>
        </p:blipFill>
        <p:spPr bwMode="auto">
          <a:xfrm>
            <a:off x="5237767" y="4359552"/>
            <a:ext cx="2148840" cy="204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9466E72B-A7A7-4E76-8FCC-4659468788F8}"/>
              </a:ext>
            </a:extLst>
          </p:cNvPr>
          <p:cNvSpPr txBox="1"/>
          <p:nvPr/>
        </p:nvSpPr>
        <p:spPr>
          <a:xfrm>
            <a:off x="1651430" y="1857641"/>
            <a:ext cx="877163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5400" b="1" dirty="0"/>
              <a:t>男</a:t>
            </a:r>
            <a:endParaRPr lang="en-US" b="1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4ACC406-4F1E-493F-976F-EDFF8A5A07B1}"/>
              </a:ext>
            </a:extLst>
          </p:cNvPr>
          <p:cNvSpPr txBox="1"/>
          <p:nvPr/>
        </p:nvSpPr>
        <p:spPr>
          <a:xfrm>
            <a:off x="156777" y="6074343"/>
            <a:ext cx="748923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4400" b="1" dirty="0"/>
              <a:t>男</a:t>
            </a:r>
            <a:endParaRPr lang="en-US" sz="1400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26B86F7-ED44-4054-BB86-ED1DF7EAD516}"/>
              </a:ext>
            </a:extLst>
          </p:cNvPr>
          <p:cNvSpPr txBox="1"/>
          <p:nvPr/>
        </p:nvSpPr>
        <p:spPr>
          <a:xfrm>
            <a:off x="5740688" y="6135898"/>
            <a:ext cx="697627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4000" b="1" dirty="0"/>
              <a:t>男</a:t>
            </a:r>
            <a:endParaRPr lang="en-US" sz="1200" b="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49F0FC3-13E4-4259-ADFB-9A5717699D8D}"/>
              </a:ext>
            </a:extLst>
          </p:cNvPr>
          <p:cNvSpPr txBox="1"/>
          <p:nvPr/>
        </p:nvSpPr>
        <p:spPr>
          <a:xfrm>
            <a:off x="2539453" y="5960542"/>
            <a:ext cx="748923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4400" b="1" dirty="0"/>
              <a:t>女</a:t>
            </a:r>
            <a:endParaRPr lang="en-US" sz="1400" b="1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C60C98E-E45D-4BDE-A82B-8F0B0D9E22C0}"/>
              </a:ext>
            </a:extLst>
          </p:cNvPr>
          <p:cNvSpPr txBox="1"/>
          <p:nvPr/>
        </p:nvSpPr>
        <p:spPr>
          <a:xfrm>
            <a:off x="4203376" y="6192454"/>
            <a:ext cx="748923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4400" b="1" dirty="0"/>
              <a:t>女</a:t>
            </a:r>
            <a:endParaRPr lang="en-US" sz="1400" b="1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D89E484-DD58-43A2-889A-0B67258F9BAA}"/>
              </a:ext>
            </a:extLst>
          </p:cNvPr>
          <p:cNvSpPr txBox="1"/>
          <p:nvPr/>
        </p:nvSpPr>
        <p:spPr>
          <a:xfrm>
            <a:off x="7724270" y="6177082"/>
            <a:ext cx="748923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4400" b="1" dirty="0"/>
              <a:t>女</a:t>
            </a:r>
            <a:endParaRPr lang="en-US" sz="1400" b="1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61B00D3-5BDF-46CE-97C9-E3692445D9C6}"/>
              </a:ext>
            </a:extLst>
          </p:cNvPr>
          <p:cNvSpPr txBox="1"/>
          <p:nvPr/>
        </p:nvSpPr>
        <p:spPr>
          <a:xfrm>
            <a:off x="6762314" y="1872307"/>
            <a:ext cx="877163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5400" b="1" dirty="0"/>
              <a:t>女</a:t>
            </a:r>
            <a:endParaRPr lang="en-US" b="1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4D4B04D-F2CF-4ABA-93A1-0D53B24BC916}"/>
              </a:ext>
            </a:extLst>
          </p:cNvPr>
          <p:cNvSpPr txBox="1"/>
          <p:nvPr/>
        </p:nvSpPr>
        <p:spPr>
          <a:xfrm>
            <a:off x="5740688" y="6966863"/>
            <a:ext cx="81547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00B050"/>
                </a:solidFill>
                <a:latin typeface="Comic Sans MS" panose="030F0702030302020204" pitchFamily="66" charset="0"/>
              </a:rPr>
              <a:t>grandchildren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22D7D0BC-75AE-4FA5-9BD7-513CCB77A9EF}"/>
              </a:ext>
            </a:extLst>
          </p:cNvPr>
          <p:cNvSpPr txBox="1"/>
          <p:nvPr/>
        </p:nvSpPr>
        <p:spPr>
          <a:xfrm>
            <a:off x="677607" y="3003191"/>
            <a:ext cx="792877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00B050"/>
                </a:solidFill>
                <a:latin typeface="Comic Sans MS" panose="030F0702030302020204" pitchFamily="66" charset="0"/>
              </a:rPr>
              <a:t>grandparents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A3572D2-78B6-4295-9EDA-425AE0728008}"/>
              </a:ext>
            </a:extLst>
          </p:cNvPr>
          <p:cNvSpPr/>
          <p:nvPr/>
        </p:nvSpPr>
        <p:spPr>
          <a:xfrm>
            <a:off x="1117442" y="164009"/>
            <a:ext cx="6909115" cy="3039684"/>
          </a:xfrm>
          <a:prstGeom prst="ellipse">
            <a:avLst/>
          </a:prstGeom>
          <a:noFill/>
          <a:ln w="317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311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3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0">
            <a:extLst>
              <a:ext uri="{FF2B5EF4-FFF2-40B4-BE49-F238E27FC236}">
                <a16:creationId xmlns:a16="http://schemas.microsoft.com/office/drawing/2014/main" id="{049FDB17-4A6A-430C-BB68-32B85A81E9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" t="73644" r="80208" b="1851"/>
          <a:stretch/>
        </p:blipFill>
        <p:spPr bwMode="auto">
          <a:xfrm>
            <a:off x="205741" y="4687760"/>
            <a:ext cx="2148840" cy="204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0">
            <a:extLst>
              <a:ext uri="{FF2B5EF4-FFF2-40B4-BE49-F238E27FC236}">
                <a16:creationId xmlns:a16="http://schemas.microsoft.com/office/drawing/2014/main" id="{7829FB73-846D-41B6-A96C-7CD0821091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59" r="47807" b="72786"/>
          <a:stretch/>
        </p:blipFill>
        <p:spPr bwMode="auto">
          <a:xfrm>
            <a:off x="1943104" y="128017"/>
            <a:ext cx="2274513" cy="2498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0">
            <a:extLst>
              <a:ext uri="{FF2B5EF4-FFF2-40B4-BE49-F238E27FC236}">
                <a16:creationId xmlns:a16="http://schemas.microsoft.com/office/drawing/2014/main" id="{7643EBBB-9CBC-4018-8F20-CC9AF8621A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72" t="334" r="25594" b="72452"/>
          <a:stretch/>
        </p:blipFill>
        <p:spPr bwMode="auto">
          <a:xfrm>
            <a:off x="5174930" y="128017"/>
            <a:ext cx="2274513" cy="2498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0">
            <a:extLst>
              <a:ext uri="{FF2B5EF4-FFF2-40B4-BE49-F238E27FC236}">
                <a16:creationId xmlns:a16="http://schemas.microsoft.com/office/drawing/2014/main" id="{5DEDB57D-0C71-4E98-A897-B959D55828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62" t="73092" r="60241" b="2403"/>
          <a:stretch/>
        </p:blipFill>
        <p:spPr bwMode="auto">
          <a:xfrm>
            <a:off x="3497580" y="4687760"/>
            <a:ext cx="2148840" cy="204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0">
            <a:extLst>
              <a:ext uri="{FF2B5EF4-FFF2-40B4-BE49-F238E27FC236}">
                <a16:creationId xmlns:a16="http://schemas.microsoft.com/office/drawing/2014/main" id="{1899171B-E37D-4509-8253-BD6C045D1F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56" t="73081" r="41447" b="2414"/>
          <a:stretch/>
        </p:blipFill>
        <p:spPr bwMode="auto">
          <a:xfrm>
            <a:off x="6561420" y="4687760"/>
            <a:ext cx="2148840" cy="204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0">
            <a:extLst>
              <a:ext uri="{FF2B5EF4-FFF2-40B4-BE49-F238E27FC236}">
                <a16:creationId xmlns:a16="http://schemas.microsoft.com/office/drawing/2014/main" id="{54089F6F-7238-4B22-BFCD-036F1288F9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73" t="73388" r="21629" b="3254"/>
          <a:stretch/>
        </p:blipFill>
        <p:spPr bwMode="auto">
          <a:xfrm>
            <a:off x="1851661" y="4245743"/>
            <a:ext cx="2148840" cy="194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0">
            <a:extLst>
              <a:ext uri="{FF2B5EF4-FFF2-40B4-BE49-F238E27FC236}">
                <a16:creationId xmlns:a16="http://schemas.microsoft.com/office/drawing/2014/main" id="{EBA11C00-F388-43B2-9704-75855CCA94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40" t="73162" r="1462" b="2334"/>
          <a:stretch/>
        </p:blipFill>
        <p:spPr bwMode="auto">
          <a:xfrm>
            <a:off x="5237767" y="4359552"/>
            <a:ext cx="2148840" cy="204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9466E72B-A7A7-4E76-8FCC-4659468788F8}"/>
              </a:ext>
            </a:extLst>
          </p:cNvPr>
          <p:cNvSpPr txBox="1"/>
          <p:nvPr/>
        </p:nvSpPr>
        <p:spPr>
          <a:xfrm>
            <a:off x="1651430" y="1857641"/>
            <a:ext cx="877163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5400" b="1" dirty="0"/>
              <a:t>男</a:t>
            </a:r>
            <a:endParaRPr lang="en-US" b="1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4ACC406-4F1E-493F-976F-EDFF8A5A07B1}"/>
              </a:ext>
            </a:extLst>
          </p:cNvPr>
          <p:cNvSpPr txBox="1"/>
          <p:nvPr/>
        </p:nvSpPr>
        <p:spPr>
          <a:xfrm>
            <a:off x="156777" y="6074343"/>
            <a:ext cx="748923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4400" b="1" dirty="0"/>
              <a:t>男</a:t>
            </a:r>
            <a:endParaRPr lang="en-US" sz="1400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26B86F7-ED44-4054-BB86-ED1DF7EAD516}"/>
              </a:ext>
            </a:extLst>
          </p:cNvPr>
          <p:cNvSpPr txBox="1"/>
          <p:nvPr/>
        </p:nvSpPr>
        <p:spPr>
          <a:xfrm>
            <a:off x="5740688" y="6135898"/>
            <a:ext cx="697627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4000" b="1" dirty="0"/>
              <a:t>男</a:t>
            </a:r>
            <a:endParaRPr lang="en-US" sz="1200" b="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49F0FC3-13E4-4259-ADFB-9A5717699D8D}"/>
              </a:ext>
            </a:extLst>
          </p:cNvPr>
          <p:cNvSpPr txBox="1"/>
          <p:nvPr/>
        </p:nvSpPr>
        <p:spPr>
          <a:xfrm>
            <a:off x="2539453" y="5960542"/>
            <a:ext cx="748923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4400" b="1" dirty="0"/>
              <a:t>女</a:t>
            </a:r>
            <a:endParaRPr lang="en-US" sz="1400" b="1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C60C98E-E45D-4BDE-A82B-8F0B0D9E22C0}"/>
              </a:ext>
            </a:extLst>
          </p:cNvPr>
          <p:cNvSpPr txBox="1"/>
          <p:nvPr/>
        </p:nvSpPr>
        <p:spPr>
          <a:xfrm>
            <a:off x="4203376" y="6192454"/>
            <a:ext cx="748923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4400" b="1" dirty="0"/>
              <a:t>女</a:t>
            </a:r>
            <a:endParaRPr lang="en-US" sz="1400" b="1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D89E484-DD58-43A2-889A-0B67258F9BAA}"/>
              </a:ext>
            </a:extLst>
          </p:cNvPr>
          <p:cNvSpPr txBox="1"/>
          <p:nvPr/>
        </p:nvSpPr>
        <p:spPr>
          <a:xfrm>
            <a:off x="7724270" y="6177082"/>
            <a:ext cx="748923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4400" b="1" dirty="0"/>
              <a:t>女</a:t>
            </a:r>
            <a:endParaRPr lang="en-US" sz="1400" b="1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61B00D3-5BDF-46CE-97C9-E3692445D9C6}"/>
              </a:ext>
            </a:extLst>
          </p:cNvPr>
          <p:cNvSpPr txBox="1"/>
          <p:nvPr/>
        </p:nvSpPr>
        <p:spPr>
          <a:xfrm>
            <a:off x="6762314" y="1872307"/>
            <a:ext cx="877163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5400" b="1" dirty="0"/>
              <a:t>女</a:t>
            </a:r>
            <a:endParaRPr lang="en-US" b="1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4D4B04D-F2CF-4ABA-93A1-0D53B24BC916}"/>
              </a:ext>
            </a:extLst>
          </p:cNvPr>
          <p:cNvSpPr txBox="1"/>
          <p:nvPr/>
        </p:nvSpPr>
        <p:spPr>
          <a:xfrm>
            <a:off x="494601" y="2283280"/>
            <a:ext cx="81547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00B050"/>
                </a:solidFill>
                <a:latin typeface="Comic Sans MS" panose="030F0702030302020204" pitchFamily="66" charset="0"/>
              </a:rPr>
              <a:t>grandchildren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A3572D2-78B6-4295-9EDA-425AE0728008}"/>
              </a:ext>
            </a:extLst>
          </p:cNvPr>
          <p:cNvSpPr/>
          <p:nvPr/>
        </p:nvSpPr>
        <p:spPr>
          <a:xfrm>
            <a:off x="172177" y="3789890"/>
            <a:ext cx="8971823" cy="3181546"/>
          </a:xfrm>
          <a:prstGeom prst="ellipse">
            <a:avLst/>
          </a:prstGeom>
          <a:noFill/>
          <a:ln w="317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414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3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0">
            <a:extLst>
              <a:ext uri="{FF2B5EF4-FFF2-40B4-BE49-F238E27FC236}">
                <a16:creationId xmlns:a16="http://schemas.microsoft.com/office/drawing/2014/main" id="{049FDB17-4A6A-430C-BB68-32B85A81E9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" t="73644" r="80208" b="1851"/>
          <a:stretch/>
        </p:blipFill>
        <p:spPr bwMode="auto">
          <a:xfrm>
            <a:off x="205741" y="4687760"/>
            <a:ext cx="2148840" cy="204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0">
            <a:extLst>
              <a:ext uri="{FF2B5EF4-FFF2-40B4-BE49-F238E27FC236}">
                <a16:creationId xmlns:a16="http://schemas.microsoft.com/office/drawing/2014/main" id="{7829FB73-846D-41B6-A96C-7CD0821091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59" r="47807" b="72786"/>
          <a:stretch/>
        </p:blipFill>
        <p:spPr bwMode="auto">
          <a:xfrm>
            <a:off x="1943104" y="128017"/>
            <a:ext cx="2274513" cy="2498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0">
            <a:extLst>
              <a:ext uri="{FF2B5EF4-FFF2-40B4-BE49-F238E27FC236}">
                <a16:creationId xmlns:a16="http://schemas.microsoft.com/office/drawing/2014/main" id="{7643EBBB-9CBC-4018-8F20-CC9AF8621A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72" t="334" r="25594" b="72452"/>
          <a:stretch/>
        </p:blipFill>
        <p:spPr bwMode="auto">
          <a:xfrm>
            <a:off x="5174930" y="128017"/>
            <a:ext cx="2274513" cy="2498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0">
            <a:extLst>
              <a:ext uri="{FF2B5EF4-FFF2-40B4-BE49-F238E27FC236}">
                <a16:creationId xmlns:a16="http://schemas.microsoft.com/office/drawing/2014/main" id="{5DEDB57D-0C71-4E98-A897-B959D55828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62" t="73092" r="60241" b="2403"/>
          <a:stretch/>
        </p:blipFill>
        <p:spPr bwMode="auto">
          <a:xfrm>
            <a:off x="3497580" y="4687760"/>
            <a:ext cx="2148840" cy="204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0">
            <a:extLst>
              <a:ext uri="{FF2B5EF4-FFF2-40B4-BE49-F238E27FC236}">
                <a16:creationId xmlns:a16="http://schemas.microsoft.com/office/drawing/2014/main" id="{1899171B-E37D-4509-8253-BD6C045D1F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56" t="73081" r="41447" b="2414"/>
          <a:stretch/>
        </p:blipFill>
        <p:spPr bwMode="auto">
          <a:xfrm>
            <a:off x="6561420" y="4687760"/>
            <a:ext cx="2148840" cy="204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0">
            <a:extLst>
              <a:ext uri="{FF2B5EF4-FFF2-40B4-BE49-F238E27FC236}">
                <a16:creationId xmlns:a16="http://schemas.microsoft.com/office/drawing/2014/main" id="{54089F6F-7238-4B22-BFCD-036F1288F9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73" t="73388" r="21629" b="3254"/>
          <a:stretch/>
        </p:blipFill>
        <p:spPr bwMode="auto">
          <a:xfrm>
            <a:off x="1851661" y="4245743"/>
            <a:ext cx="2148840" cy="194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0">
            <a:extLst>
              <a:ext uri="{FF2B5EF4-FFF2-40B4-BE49-F238E27FC236}">
                <a16:creationId xmlns:a16="http://schemas.microsoft.com/office/drawing/2014/main" id="{EBA11C00-F388-43B2-9704-75855CCA94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40" t="73162" r="1462" b="2334"/>
          <a:stretch/>
        </p:blipFill>
        <p:spPr bwMode="auto">
          <a:xfrm>
            <a:off x="5237767" y="4359552"/>
            <a:ext cx="2148840" cy="204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9466E72B-A7A7-4E76-8FCC-4659468788F8}"/>
              </a:ext>
            </a:extLst>
          </p:cNvPr>
          <p:cNvSpPr txBox="1"/>
          <p:nvPr/>
        </p:nvSpPr>
        <p:spPr>
          <a:xfrm>
            <a:off x="1651430" y="1857641"/>
            <a:ext cx="877163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5400" b="1" dirty="0"/>
              <a:t>男</a:t>
            </a:r>
            <a:endParaRPr lang="en-US" b="1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4ACC406-4F1E-493F-976F-EDFF8A5A07B1}"/>
              </a:ext>
            </a:extLst>
          </p:cNvPr>
          <p:cNvSpPr txBox="1"/>
          <p:nvPr/>
        </p:nvSpPr>
        <p:spPr>
          <a:xfrm>
            <a:off x="156777" y="6074343"/>
            <a:ext cx="748923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4400" b="1" dirty="0"/>
              <a:t>男</a:t>
            </a:r>
            <a:endParaRPr lang="en-US" sz="1400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26B86F7-ED44-4054-BB86-ED1DF7EAD516}"/>
              </a:ext>
            </a:extLst>
          </p:cNvPr>
          <p:cNvSpPr txBox="1"/>
          <p:nvPr/>
        </p:nvSpPr>
        <p:spPr>
          <a:xfrm>
            <a:off x="5740688" y="6135898"/>
            <a:ext cx="697627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4000" b="1" dirty="0"/>
              <a:t>男</a:t>
            </a:r>
            <a:endParaRPr lang="en-US" sz="1200" b="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49F0FC3-13E4-4259-ADFB-9A5717699D8D}"/>
              </a:ext>
            </a:extLst>
          </p:cNvPr>
          <p:cNvSpPr txBox="1"/>
          <p:nvPr/>
        </p:nvSpPr>
        <p:spPr>
          <a:xfrm>
            <a:off x="2539453" y="5960542"/>
            <a:ext cx="748923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4400" b="1" dirty="0"/>
              <a:t>女</a:t>
            </a:r>
            <a:endParaRPr lang="en-US" sz="1400" b="1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C60C98E-E45D-4BDE-A82B-8F0B0D9E22C0}"/>
              </a:ext>
            </a:extLst>
          </p:cNvPr>
          <p:cNvSpPr txBox="1"/>
          <p:nvPr/>
        </p:nvSpPr>
        <p:spPr>
          <a:xfrm>
            <a:off x="4203376" y="6192454"/>
            <a:ext cx="748923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4400" b="1" dirty="0"/>
              <a:t>女</a:t>
            </a:r>
            <a:endParaRPr lang="en-US" sz="1400" b="1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D89E484-DD58-43A2-889A-0B67258F9BAA}"/>
              </a:ext>
            </a:extLst>
          </p:cNvPr>
          <p:cNvSpPr txBox="1"/>
          <p:nvPr/>
        </p:nvSpPr>
        <p:spPr>
          <a:xfrm>
            <a:off x="7724270" y="6177082"/>
            <a:ext cx="748923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4400" b="1" dirty="0"/>
              <a:t>女</a:t>
            </a:r>
            <a:endParaRPr lang="en-US" sz="1400" b="1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61B00D3-5BDF-46CE-97C9-E3692445D9C6}"/>
              </a:ext>
            </a:extLst>
          </p:cNvPr>
          <p:cNvSpPr txBox="1"/>
          <p:nvPr/>
        </p:nvSpPr>
        <p:spPr>
          <a:xfrm>
            <a:off x="6762314" y="1872307"/>
            <a:ext cx="877163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5400" b="1" dirty="0"/>
              <a:t>女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42551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">
            <a:extLst>
              <a:ext uri="{FF2B5EF4-FFF2-40B4-BE49-F238E27FC236}">
                <a16:creationId xmlns:a16="http://schemas.microsoft.com/office/drawing/2014/main" id="{37377F54-82FC-4F90-AF7E-8735F06680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29" t="38219" r="49637" b="37277"/>
          <a:stretch/>
        </p:blipFill>
        <p:spPr bwMode="auto">
          <a:xfrm>
            <a:off x="4664730" y="2155168"/>
            <a:ext cx="2939129" cy="2907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AE92C55-F39F-4024-927A-E7702E4494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73" t="35509" r="71865" b="37277"/>
          <a:stretch/>
        </p:blipFill>
        <p:spPr bwMode="auto">
          <a:xfrm>
            <a:off x="1956436" y="1833758"/>
            <a:ext cx="2802344" cy="3228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Heart 14">
            <a:extLst>
              <a:ext uri="{FF2B5EF4-FFF2-40B4-BE49-F238E27FC236}">
                <a16:creationId xmlns:a16="http://schemas.microsoft.com/office/drawing/2014/main" id="{6EF0B90E-5891-4889-940D-D169DC810333}"/>
              </a:ext>
            </a:extLst>
          </p:cNvPr>
          <p:cNvSpPr/>
          <p:nvPr/>
        </p:nvSpPr>
        <p:spPr>
          <a:xfrm>
            <a:off x="4088945" y="1683567"/>
            <a:ext cx="1209808" cy="894290"/>
          </a:xfrm>
          <a:prstGeom prst="heart">
            <a:avLst/>
          </a:prstGeom>
          <a:solidFill>
            <a:srgbClr val="FBA7EB"/>
          </a:solidFill>
          <a:ln>
            <a:solidFill>
              <a:srgbClr val="F15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ペアリング・結婚指輪のイラスト">
            <a:extLst>
              <a:ext uri="{FF2B5EF4-FFF2-40B4-BE49-F238E27FC236}">
                <a16:creationId xmlns:a16="http://schemas.microsoft.com/office/drawing/2014/main" id="{EE75A722-E040-48FC-A1DD-A068CD6311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765" y="4614476"/>
            <a:ext cx="2310168" cy="2050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5EEB883D-84FA-4298-A39A-8317238808B2}"/>
              </a:ext>
            </a:extLst>
          </p:cNvPr>
          <p:cNvSpPr txBox="1"/>
          <p:nvPr/>
        </p:nvSpPr>
        <p:spPr>
          <a:xfrm>
            <a:off x="1888772" y="4138927"/>
            <a:ext cx="877163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5400" b="1" dirty="0"/>
              <a:t>男</a:t>
            </a:r>
            <a:endParaRPr lang="en-US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153C323-82D1-457C-AD08-FC595B03D390}"/>
              </a:ext>
            </a:extLst>
          </p:cNvPr>
          <p:cNvSpPr txBox="1"/>
          <p:nvPr/>
        </p:nvSpPr>
        <p:spPr>
          <a:xfrm>
            <a:off x="6865356" y="4027003"/>
            <a:ext cx="877163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5400" b="1" dirty="0"/>
              <a:t>女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327340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中性的な人のイラスト（子供）">
            <a:hlinkClick r:id="rId2"/>
            <a:extLst>
              <a:ext uri="{FF2B5EF4-FFF2-40B4-BE49-F238E27FC236}">
                <a16:creationId xmlns:a16="http://schemas.microsoft.com/office/drawing/2014/main" id="{40D483FE-E5E4-48B5-9489-93A46FD21B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32" y="2580137"/>
            <a:ext cx="2085975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中性的な人のイラスト（若者）">
            <a:hlinkClick r:id="rId4"/>
            <a:extLst>
              <a:ext uri="{FF2B5EF4-FFF2-40B4-BE49-F238E27FC236}">
                <a16:creationId xmlns:a16="http://schemas.microsoft.com/office/drawing/2014/main" id="{6A6CE550-3D90-4D02-9420-649311969A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607" y="2580137"/>
            <a:ext cx="2085975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中性的な人のイラスト（中年）">
            <a:hlinkClick r:id="rId6"/>
            <a:extLst>
              <a:ext uri="{FF2B5EF4-FFF2-40B4-BE49-F238E27FC236}">
                <a16:creationId xmlns:a16="http://schemas.microsoft.com/office/drawing/2014/main" id="{E0FFF9EC-ACD5-44F5-ABA1-15DD5A46E1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3355" y="2580137"/>
            <a:ext cx="2085975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中性的な人のイラスト（高齢）">
            <a:hlinkClick r:id="rId8"/>
            <a:extLst>
              <a:ext uri="{FF2B5EF4-FFF2-40B4-BE49-F238E27FC236}">
                <a16:creationId xmlns:a16="http://schemas.microsoft.com/office/drawing/2014/main" id="{92ED522F-CFD6-4D60-A686-08A6B55633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1103" y="2580137"/>
            <a:ext cx="2085975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2398F53-91F4-4309-AA28-8A842A48C14D}"/>
              </a:ext>
            </a:extLst>
          </p:cNvPr>
          <p:cNvSpPr txBox="1"/>
          <p:nvPr/>
        </p:nvSpPr>
        <p:spPr>
          <a:xfrm>
            <a:off x="2996250" y="508938"/>
            <a:ext cx="88197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00B050"/>
                </a:solidFill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7FBD23-41D9-4C33-B0DA-EA68D996982D}"/>
              </a:ext>
            </a:extLst>
          </p:cNvPr>
          <p:cNvSpPr txBox="1"/>
          <p:nvPr/>
        </p:nvSpPr>
        <p:spPr>
          <a:xfrm>
            <a:off x="6260116" y="508938"/>
            <a:ext cx="88197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00B050"/>
                </a:solidFill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EA48AF-692B-4ACA-9446-255E5862CB20}"/>
              </a:ext>
            </a:extLst>
          </p:cNvPr>
          <p:cNvSpPr txBox="1"/>
          <p:nvPr/>
        </p:nvSpPr>
        <p:spPr>
          <a:xfrm>
            <a:off x="1965359" y="693603"/>
            <a:ext cx="1107996" cy="120032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7200" b="1" dirty="0"/>
              <a:t>男</a:t>
            </a:r>
            <a:endParaRPr lang="en-US" sz="28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4FC2B4-AB0A-4A03-9EC9-B26D63D8C1F9}"/>
              </a:ext>
            </a:extLst>
          </p:cNvPr>
          <p:cNvSpPr txBox="1"/>
          <p:nvPr/>
        </p:nvSpPr>
        <p:spPr>
          <a:xfrm>
            <a:off x="5316909" y="693603"/>
            <a:ext cx="1107996" cy="120032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7200" b="1" dirty="0"/>
              <a:t>女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35082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>
            <a:extLst>
              <a:ext uri="{FF2B5EF4-FFF2-40B4-BE49-F238E27FC236}">
                <a16:creationId xmlns:a16="http://schemas.microsoft.com/office/drawing/2014/main" id="{DB216A1C-B1B2-4CE8-A1EC-DBC3F61B84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29" t="38219" r="49637" b="37277"/>
          <a:stretch/>
        </p:blipFill>
        <p:spPr bwMode="auto">
          <a:xfrm>
            <a:off x="4477950" y="1942226"/>
            <a:ext cx="2939129" cy="2907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2FD1312-7C5E-4A85-9949-4708A282B1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73" t="35509" r="71865" b="37277"/>
          <a:stretch/>
        </p:blipFill>
        <p:spPr bwMode="auto">
          <a:xfrm>
            <a:off x="1769656" y="1620816"/>
            <a:ext cx="2802344" cy="3228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Heart 8">
            <a:extLst>
              <a:ext uri="{FF2B5EF4-FFF2-40B4-BE49-F238E27FC236}">
                <a16:creationId xmlns:a16="http://schemas.microsoft.com/office/drawing/2014/main" id="{5B63F576-1EAD-4B86-8F8D-026F238974C4}"/>
              </a:ext>
            </a:extLst>
          </p:cNvPr>
          <p:cNvSpPr/>
          <p:nvPr/>
        </p:nvSpPr>
        <p:spPr>
          <a:xfrm>
            <a:off x="3902165" y="1470625"/>
            <a:ext cx="1209808" cy="894290"/>
          </a:xfrm>
          <a:prstGeom prst="heart">
            <a:avLst/>
          </a:prstGeom>
          <a:solidFill>
            <a:srgbClr val="FBA7EB"/>
          </a:solidFill>
          <a:ln>
            <a:solidFill>
              <a:srgbClr val="F15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2" descr="ペアリング・結婚指輪のイラスト">
            <a:extLst>
              <a:ext uri="{FF2B5EF4-FFF2-40B4-BE49-F238E27FC236}">
                <a16:creationId xmlns:a16="http://schemas.microsoft.com/office/drawing/2014/main" id="{73F178B8-8847-46B6-ADD9-A5D4486C0C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985" y="4401534"/>
            <a:ext cx="2310168" cy="2050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52992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>
            <a:extLst>
              <a:ext uri="{FF2B5EF4-FFF2-40B4-BE49-F238E27FC236}">
                <a16:creationId xmlns:a16="http://schemas.microsoft.com/office/drawing/2014/main" id="{DB216A1C-B1B2-4CE8-A1EC-DBC3F61B84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29" t="38219" r="49637" b="37277"/>
          <a:stretch/>
        </p:blipFill>
        <p:spPr bwMode="auto">
          <a:xfrm>
            <a:off x="4477950" y="1942226"/>
            <a:ext cx="2939129" cy="2907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2FD1312-7C5E-4A85-9949-4708A282B1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73" t="35509" r="71865" b="37277"/>
          <a:stretch/>
        </p:blipFill>
        <p:spPr bwMode="auto">
          <a:xfrm>
            <a:off x="1769656" y="1620816"/>
            <a:ext cx="2802344" cy="3228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Heart 8">
            <a:extLst>
              <a:ext uri="{FF2B5EF4-FFF2-40B4-BE49-F238E27FC236}">
                <a16:creationId xmlns:a16="http://schemas.microsoft.com/office/drawing/2014/main" id="{5B63F576-1EAD-4B86-8F8D-026F238974C4}"/>
              </a:ext>
            </a:extLst>
          </p:cNvPr>
          <p:cNvSpPr/>
          <p:nvPr/>
        </p:nvSpPr>
        <p:spPr>
          <a:xfrm>
            <a:off x="3902165" y="1470625"/>
            <a:ext cx="1209808" cy="894290"/>
          </a:xfrm>
          <a:prstGeom prst="heart">
            <a:avLst/>
          </a:prstGeom>
          <a:solidFill>
            <a:srgbClr val="FBA7EB"/>
          </a:solidFill>
          <a:ln>
            <a:solidFill>
              <a:srgbClr val="F15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2" descr="ペアリング・結婚指輪のイラスト">
            <a:extLst>
              <a:ext uri="{FF2B5EF4-FFF2-40B4-BE49-F238E27FC236}">
                <a16:creationId xmlns:a16="http://schemas.microsoft.com/office/drawing/2014/main" id="{73F178B8-8847-46B6-ADD9-A5D4486C0C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985" y="4401534"/>
            <a:ext cx="2310168" cy="2050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0E5EB73E-A0DA-47BD-9B23-238784BC00E7}"/>
              </a:ext>
            </a:extLst>
          </p:cNvPr>
          <p:cNvSpPr/>
          <p:nvPr/>
        </p:nvSpPr>
        <p:spPr>
          <a:xfrm>
            <a:off x="1962925" y="2124120"/>
            <a:ext cx="2454604" cy="251821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3CB8454-354A-41F2-A8CE-3F63B11FEA29}"/>
              </a:ext>
            </a:extLst>
          </p:cNvPr>
          <p:cNvSpPr/>
          <p:nvPr/>
        </p:nvSpPr>
        <p:spPr>
          <a:xfrm>
            <a:off x="4720212" y="2124119"/>
            <a:ext cx="2454604" cy="251821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4" descr="中性的な人のイラスト（中年）">
            <a:hlinkClick r:id="rId4"/>
            <a:extLst>
              <a:ext uri="{FF2B5EF4-FFF2-40B4-BE49-F238E27FC236}">
                <a16:creationId xmlns:a16="http://schemas.microsoft.com/office/drawing/2014/main" id="{39DE8C1E-8F23-4CCE-812B-5B3075CC11A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62"/>
          <a:stretch/>
        </p:blipFill>
        <p:spPr bwMode="auto">
          <a:xfrm>
            <a:off x="2164561" y="2088395"/>
            <a:ext cx="2085975" cy="2518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中性的な人のイラスト（中年）">
            <a:hlinkClick r:id="rId4"/>
            <a:extLst>
              <a:ext uri="{FF2B5EF4-FFF2-40B4-BE49-F238E27FC236}">
                <a16:creationId xmlns:a16="http://schemas.microsoft.com/office/drawing/2014/main" id="{1CF3AB1D-00AB-48F9-9544-E933F82806F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62"/>
          <a:stretch/>
        </p:blipFill>
        <p:spPr bwMode="auto">
          <a:xfrm>
            <a:off x="4893464" y="2088394"/>
            <a:ext cx="2085975" cy="2518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2CBF031-0DF7-4CCB-9E4F-ED6B323C9EF9}"/>
              </a:ext>
            </a:extLst>
          </p:cNvPr>
          <p:cNvSpPr txBox="1"/>
          <p:nvPr/>
        </p:nvSpPr>
        <p:spPr>
          <a:xfrm>
            <a:off x="417921" y="229239"/>
            <a:ext cx="88197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00B050"/>
                </a:solidFill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72153DB-3068-477E-99EF-FF8D7B45A82F}"/>
              </a:ext>
            </a:extLst>
          </p:cNvPr>
          <p:cNvSpPr txBox="1"/>
          <p:nvPr/>
        </p:nvSpPr>
        <p:spPr>
          <a:xfrm>
            <a:off x="2563277" y="87500"/>
            <a:ext cx="401744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00B050"/>
                </a:solidFill>
                <a:latin typeface="Comic Sans MS" panose="030F0702030302020204" pitchFamily="66" charset="0"/>
              </a:rPr>
              <a:t>spouse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81624E8-540D-485C-8BAB-81BCBFBDCF55}"/>
              </a:ext>
            </a:extLst>
          </p:cNvPr>
          <p:cNvSpPr/>
          <p:nvPr/>
        </p:nvSpPr>
        <p:spPr>
          <a:xfrm>
            <a:off x="1712104" y="1921720"/>
            <a:ext cx="2851555" cy="2851555"/>
          </a:xfrm>
          <a:prstGeom prst="ellipse">
            <a:avLst/>
          </a:prstGeom>
          <a:noFill/>
          <a:ln w="317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FC46BD5-9DC9-495C-808B-E2145E4DF51F}"/>
              </a:ext>
            </a:extLst>
          </p:cNvPr>
          <p:cNvSpPr txBox="1"/>
          <p:nvPr/>
        </p:nvSpPr>
        <p:spPr>
          <a:xfrm>
            <a:off x="417921" y="199742"/>
            <a:ext cx="88197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00B050"/>
                </a:solidFill>
                <a:latin typeface="Comic Sans MS" panose="030F0702030302020204" pitchFamily="66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0249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>
            <a:extLst>
              <a:ext uri="{FF2B5EF4-FFF2-40B4-BE49-F238E27FC236}">
                <a16:creationId xmlns:a16="http://schemas.microsoft.com/office/drawing/2014/main" id="{DB216A1C-B1B2-4CE8-A1EC-DBC3F61B84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29" t="38219" r="49637" b="37277"/>
          <a:stretch/>
        </p:blipFill>
        <p:spPr bwMode="auto">
          <a:xfrm>
            <a:off x="4477950" y="1942226"/>
            <a:ext cx="2939129" cy="2907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2FD1312-7C5E-4A85-9949-4708A282B1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73" t="35509" r="71865" b="37277"/>
          <a:stretch/>
        </p:blipFill>
        <p:spPr bwMode="auto">
          <a:xfrm>
            <a:off x="1769656" y="1620816"/>
            <a:ext cx="2802344" cy="3228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Heart 8">
            <a:extLst>
              <a:ext uri="{FF2B5EF4-FFF2-40B4-BE49-F238E27FC236}">
                <a16:creationId xmlns:a16="http://schemas.microsoft.com/office/drawing/2014/main" id="{5B63F576-1EAD-4B86-8F8D-026F238974C4}"/>
              </a:ext>
            </a:extLst>
          </p:cNvPr>
          <p:cNvSpPr/>
          <p:nvPr/>
        </p:nvSpPr>
        <p:spPr>
          <a:xfrm>
            <a:off x="3902165" y="1470625"/>
            <a:ext cx="1209808" cy="894290"/>
          </a:xfrm>
          <a:prstGeom prst="heart">
            <a:avLst/>
          </a:prstGeom>
          <a:solidFill>
            <a:srgbClr val="FBA7EB"/>
          </a:solidFill>
          <a:ln>
            <a:solidFill>
              <a:srgbClr val="F15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2" descr="ペアリング・結婚指輪のイラスト">
            <a:extLst>
              <a:ext uri="{FF2B5EF4-FFF2-40B4-BE49-F238E27FC236}">
                <a16:creationId xmlns:a16="http://schemas.microsoft.com/office/drawing/2014/main" id="{73F178B8-8847-46B6-ADD9-A5D4486C0C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985" y="4401534"/>
            <a:ext cx="2310168" cy="2050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0E5EB73E-A0DA-47BD-9B23-238784BC00E7}"/>
              </a:ext>
            </a:extLst>
          </p:cNvPr>
          <p:cNvSpPr/>
          <p:nvPr/>
        </p:nvSpPr>
        <p:spPr>
          <a:xfrm>
            <a:off x="1962925" y="2124120"/>
            <a:ext cx="2454604" cy="251821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3CB8454-354A-41F2-A8CE-3F63B11FEA29}"/>
              </a:ext>
            </a:extLst>
          </p:cNvPr>
          <p:cNvSpPr/>
          <p:nvPr/>
        </p:nvSpPr>
        <p:spPr>
          <a:xfrm>
            <a:off x="4720212" y="2124119"/>
            <a:ext cx="2454604" cy="251821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4" descr="中性的な人のイラスト（中年）">
            <a:hlinkClick r:id="rId4"/>
            <a:extLst>
              <a:ext uri="{FF2B5EF4-FFF2-40B4-BE49-F238E27FC236}">
                <a16:creationId xmlns:a16="http://schemas.microsoft.com/office/drawing/2014/main" id="{39DE8C1E-8F23-4CCE-812B-5B3075CC11A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62"/>
          <a:stretch/>
        </p:blipFill>
        <p:spPr bwMode="auto">
          <a:xfrm>
            <a:off x="2164561" y="2088395"/>
            <a:ext cx="2085975" cy="2518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中性的な人のイラスト（中年）">
            <a:hlinkClick r:id="rId4"/>
            <a:extLst>
              <a:ext uri="{FF2B5EF4-FFF2-40B4-BE49-F238E27FC236}">
                <a16:creationId xmlns:a16="http://schemas.microsoft.com/office/drawing/2014/main" id="{1CF3AB1D-00AB-48F9-9544-E933F82806F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62"/>
          <a:stretch/>
        </p:blipFill>
        <p:spPr bwMode="auto">
          <a:xfrm>
            <a:off x="4893464" y="2088394"/>
            <a:ext cx="2085975" cy="2518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2CBF031-0DF7-4CCB-9E4F-ED6B323C9EF9}"/>
              </a:ext>
            </a:extLst>
          </p:cNvPr>
          <p:cNvSpPr txBox="1"/>
          <p:nvPr/>
        </p:nvSpPr>
        <p:spPr>
          <a:xfrm>
            <a:off x="417921" y="229239"/>
            <a:ext cx="88197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00B050"/>
                </a:solidFill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72153DB-3068-477E-99EF-FF8D7B45A82F}"/>
              </a:ext>
            </a:extLst>
          </p:cNvPr>
          <p:cNvSpPr txBox="1"/>
          <p:nvPr/>
        </p:nvSpPr>
        <p:spPr>
          <a:xfrm>
            <a:off x="2563277" y="87500"/>
            <a:ext cx="401744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00B050"/>
                </a:solidFill>
                <a:latin typeface="Comic Sans MS" panose="030F0702030302020204" pitchFamily="66" charset="0"/>
              </a:rPr>
              <a:t>spouse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FC46BD5-9DC9-495C-808B-E2145E4DF51F}"/>
              </a:ext>
            </a:extLst>
          </p:cNvPr>
          <p:cNvSpPr txBox="1"/>
          <p:nvPr/>
        </p:nvSpPr>
        <p:spPr>
          <a:xfrm>
            <a:off x="417921" y="199742"/>
            <a:ext cx="88197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00B050"/>
                </a:solidFill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CBE07B8-AEE6-419C-9D57-46A277DAD31A}"/>
              </a:ext>
            </a:extLst>
          </p:cNvPr>
          <p:cNvSpPr/>
          <p:nvPr/>
        </p:nvSpPr>
        <p:spPr>
          <a:xfrm>
            <a:off x="4574080" y="1997760"/>
            <a:ext cx="2851555" cy="2851555"/>
          </a:xfrm>
          <a:prstGeom prst="ellipse">
            <a:avLst/>
          </a:prstGeom>
          <a:noFill/>
          <a:ln w="317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73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>
            <a:extLst>
              <a:ext uri="{FF2B5EF4-FFF2-40B4-BE49-F238E27FC236}">
                <a16:creationId xmlns:a16="http://schemas.microsoft.com/office/drawing/2014/main" id="{E6185F02-3532-4A72-AB83-5EA3EA7C14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12" t="38379" r="1997" b="3069"/>
          <a:stretch/>
        </p:blipFill>
        <p:spPr bwMode="auto">
          <a:xfrm>
            <a:off x="2201554" y="1053470"/>
            <a:ext cx="4960348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73139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>
            <a:extLst>
              <a:ext uri="{FF2B5EF4-FFF2-40B4-BE49-F238E27FC236}">
                <a16:creationId xmlns:a16="http://schemas.microsoft.com/office/drawing/2014/main" id="{E6185F02-3532-4A72-AB83-5EA3EA7C14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12" t="38379" r="1997" b="3069"/>
          <a:stretch/>
        </p:blipFill>
        <p:spPr bwMode="auto">
          <a:xfrm>
            <a:off x="2201554" y="1053470"/>
            <a:ext cx="4960348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8D1ABEAE-8EE2-4DC5-A465-26B37CE4E50F}"/>
              </a:ext>
            </a:extLst>
          </p:cNvPr>
          <p:cNvSpPr/>
          <p:nvPr/>
        </p:nvSpPr>
        <p:spPr>
          <a:xfrm>
            <a:off x="2330245" y="1189703"/>
            <a:ext cx="1944754" cy="200577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4" descr="中性的な人のイラスト（中年）">
            <a:hlinkClick r:id="rId3"/>
            <a:extLst>
              <a:ext uri="{FF2B5EF4-FFF2-40B4-BE49-F238E27FC236}">
                <a16:creationId xmlns:a16="http://schemas.microsoft.com/office/drawing/2014/main" id="{FDA2444D-2C1B-49D8-8636-F3FC242863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62"/>
          <a:stretch/>
        </p:blipFill>
        <p:spPr bwMode="auto">
          <a:xfrm>
            <a:off x="2471872" y="1189702"/>
            <a:ext cx="1661500" cy="2005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996536C6-247C-4E13-B7E6-DDC234B9A95F}"/>
              </a:ext>
            </a:extLst>
          </p:cNvPr>
          <p:cNvSpPr/>
          <p:nvPr/>
        </p:nvSpPr>
        <p:spPr>
          <a:xfrm>
            <a:off x="4911213" y="4488426"/>
            <a:ext cx="1944754" cy="200577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2" descr="中性的な人のイラスト（子供）">
            <a:hlinkClick r:id="rId5"/>
            <a:extLst>
              <a:ext uri="{FF2B5EF4-FFF2-40B4-BE49-F238E27FC236}">
                <a16:creationId xmlns:a16="http://schemas.microsoft.com/office/drawing/2014/main" id="{164FAD20-3456-49DF-BB0D-A1A4A587CE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776"/>
          <a:stretch/>
        </p:blipFill>
        <p:spPr bwMode="auto">
          <a:xfrm>
            <a:off x="5028168" y="4437418"/>
            <a:ext cx="1710843" cy="2056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095E1CA7-981B-4E6F-A350-3A9DC4C988BC}"/>
              </a:ext>
            </a:extLst>
          </p:cNvPr>
          <p:cNvSpPr txBox="1"/>
          <p:nvPr/>
        </p:nvSpPr>
        <p:spPr>
          <a:xfrm>
            <a:off x="417921" y="81755"/>
            <a:ext cx="88197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00B050"/>
                </a:solidFill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6207E4B-6FC7-4A3E-8FFE-DB31A2B9D92D}"/>
              </a:ext>
            </a:extLst>
          </p:cNvPr>
          <p:cNvSpPr/>
          <p:nvPr/>
        </p:nvSpPr>
        <p:spPr>
          <a:xfrm>
            <a:off x="4698366" y="4303550"/>
            <a:ext cx="2370446" cy="2375530"/>
          </a:xfrm>
          <a:prstGeom prst="ellipse">
            <a:avLst/>
          </a:prstGeom>
          <a:noFill/>
          <a:ln w="317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1743D43-636A-4E64-B7B3-8223CC37786A}"/>
              </a:ext>
            </a:extLst>
          </p:cNvPr>
          <p:cNvSpPr txBox="1"/>
          <p:nvPr/>
        </p:nvSpPr>
        <p:spPr>
          <a:xfrm>
            <a:off x="5801417" y="2918765"/>
            <a:ext cx="293381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00B050"/>
                </a:solidFill>
                <a:latin typeface="Comic Sans MS" panose="030F0702030302020204" pitchFamily="66" charset="0"/>
              </a:rPr>
              <a:t>child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21AE67E-5769-4BF0-AA21-C6A6268CF797}"/>
              </a:ext>
            </a:extLst>
          </p:cNvPr>
          <p:cNvSpPr txBox="1"/>
          <p:nvPr/>
        </p:nvSpPr>
        <p:spPr>
          <a:xfrm>
            <a:off x="4582671" y="-128117"/>
            <a:ext cx="403187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00B050"/>
                </a:solidFill>
                <a:latin typeface="Comic Sans MS" panose="030F0702030302020204" pitchFamily="66" charset="0"/>
              </a:rPr>
              <a:t>parent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68C960B-8FF3-405A-AD22-6E3F86867527}"/>
              </a:ext>
            </a:extLst>
          </p:cNvPr>
          <p:cNvSpPr/>
          <p:nvPr/>
        </p:nvSpPr>
        <p:spPr>
          <a:xfrm>
            <a:off x="2157361" y="1053470"/>
            <a:ext cx="2370446" cy="2375530"/>
          </a:xfrm>
          <a:prstGeom prst="ellipse">
            <a:avLst/>
          </a:prstGeom>
          <a:noFill/>
          <a:ln w="317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38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/>
      <p:bldP spid="26" grpId="0"/>
      <p:bldP spid="2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93D17-AEDC-4DD0-B4E3-37B61FB0A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356CE-6B43-446E-BE44-8F45D8BA5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10">
            <a:extLst>
              <a:ext uri="{FF2B5EF4-FFF2-40B4-BE49-F238E27FC236}">
                <a16:creationId xmlns:a16="http://schemas.microsoft.com/office/drawing/2014/main" id="{B215E915-8A0D-4378-8DD1-CEFE140897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" t="73644" r="80208" b="1851"/>
          <a:stretch/>
        </p:blipFill>
        <p:spPr bwMode="auto">
          <a:xfrm>
            <a:off x="205741" y="4687760"/>
            <a:ext cx="2148840" cy="204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>
            <a:extLst>
              <a:ext uri="{FF2B5EF4-FFF2-40B4-BE49-F238E27FC236}">
                <a16:creationId xmlns:a16="http://schemas.microsoft.com/office/drawing/2014/main" id="{08D5FCD2-4C57-4865-8E84-5CD8EB5BAF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59" r="47807" b="72786"/>
          <a:stretch/>
        </p:blipFill>
        <p:spPr bwMode="auto">
          <a:xfrm>
            <a:off x="1943104" y="128017"/>
            <a:ext cx="2274513" cy="2498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>
            <a:extLst>
              <a:ext uri="{FF2B5EF4-FFF2-40B4-BE49-F238E27FC236}">
                <a16:creationId xmlns:a16="http://schemas.microsoft.com/office/drawing/2014/main" id="{1C88462B-5860-472C-8DBD-37B9755CD4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72" t="334" r="25594" b="72452"/>
          <a:stretch/>
        </p:blipFill>
        <p:spPr bwMode="auto">
          <a:xfrm>
            <a:off x="5174930" y="128017"/>
            <a:ext cx="2274513" cy="2498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274DDED-6AD1-4A87-9F84-50039132F9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62" t="73092" r="60241" b="2403"/>
          <a:stretch/>
        </p:blipFill>
        <p:spPr bwMode="auto">
          <a:xfrm>
            <a:off x="3497580" y="4687760"/>
            <a:ext cx="2148840" cy="204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0">
            <a:extLst>
              <a:ext uri="{FF2B5EF4-FFF2-40B4-BE49-F238E27FC236}">
                <a16:creationId xmlns:a16="http://schemas.microsoft.com/office/drawing/2014/main" id="{05AD0AAB-8A22-4BC5-858E-7D187EFEFF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56" t="73081" r="41447" b="2414"/>
          <a:stretch/>
        </p:blipFill>
        <p:spPr bwMode="auto">
          <a:xfrm>
            <a:off x="6561420" y="4687760"/>
            <a:ext cx="2148840" cy="204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0">
            <a:extLst>
              <a:ext uri="{FF2B5EF4-FFF2-40B4-BE49-F238E27FC236}">
                <a16:creationId xmlns:a16="http://schemas.microsoft.com/office/drawing/2014/main" id="{E014F98B-5DAC-4602-A51C-0A594A8D78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73" t="73388" r="21629" b="3254"/>
          <a:stretch/>
        </p:blipFill>
        <p:spPr bwMode="auto">
          <a:xfrm>
            <a:off x="1851661" y="4245743"/>
            <a:ext cx="2148840" cy="194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0">
            <a:extLst>
              <a:ext uri="{FF2B5EF4-FFF2-40B4-BE49-F238E27FC236}">
                <a16:creationId xmlns:a16="http://schemas.microsoft.com/office/drawing/2014/main" id="{F090D0E6-F70F-4109-B0C5-E243976444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40" t="73162" r="1462" b="2334"/>
          <a:stretch/>
        </p:blipFill>
        <p:spPr bwMode="auto">
          <a:xfrm>
            <a:off x="5237767" y="4359552"/>
            <a:ext cx="2148840" cy="204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03863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93D17-AEDC-4DD0-B4E3-37B61FB0A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356CE-6B43-446E-BE44-8F45D8BA5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10">
            <a:extLst>
              <a:ext uri="{FF2B5EF4-FFF2-40B4-BE49-F238E27FC236}">
                <a16:creationId xmlns:a16="http://schemas.microsoft.com/office/drawing/2014/main" id="{B215E915-8A0D-4378-8DD1-CEFE140897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" t="73644" r="80208" b="1851"/>
          <a:stretch/>
        </p:blipFill>
        <p:spPr bwMode="auto">
          <a:xfrm>
            <a:off x="205741" y="4687760"/>
            <a:ext cx="2148840" cy="204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>
            <a:extLst>
              <a:ext uri="{FF2B5EF4-FFF2-40B4-BE49-F238E27FC236}">
                <a16:creationId xmlns:a16="http://schemas.microsoft.com/office/drawing/2014/main" id="{08D5FCD2-4C57-4865-8E84-5CD8EB5BAF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59" r="47807" b="72786"/>
          <a:stretch/>
        </p:blipFill>
        <p:spPr bwMode="auto">
          <a:xfrm>
            <a:off x="1943104" y="128017"/>
            <a:ext cx="2274513" cy="2498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>
            <a:extLst>
              <a:ext uri="{FF2B5EF4-FFF2-40B4-BE49-F238E27FC236}">
                <a16:creationId xmlns:a16="http://schemas.microsoft.com/office/drawing/2014/main" id="{1C88462B-5860-472C-8DBD-37B9755CD4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72" t="334" r="25594" b="72452"/>
          <a:stretch/>
        </p:blipFill>
        <p:spPr bwMode="auto">
          <a:xfrm>
            <a:off x="5174930" y="128017"/>
            <a:ext cx="2274513" cy="2498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274DDED-6AD1-4A87-9F84-50039132F9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62" t="73092" r="60241" b="2403"/>
          <a:stretch/>
        </p:blipFill>
        <p:spPr bwMode="auto">
          <a:xfrm>
            <a:off x="3497580" y="4687760"/>
            <a:ext cx="2148840" cy="204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0">
            <a:extLst>
              <a:ext uri="{FF2B5EF4-FFF2-40B4-BE49-F238E27FC236}">
                <a16:creationId xmlns:a16="http://schemas.microsoft.com/office/drawing/2014/main" id="{05AD0AAB-8A22-4BC5-858E-7D187EFEFF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56" t="73081" r="41447" b="2414"/>
          <a:stretch/>
        </p:blipFill>
        <p:spPr bwMode="auto">
          <a:xfrm>
            <a:off x="6561420" y="4687760"/>
            <a:ext cx="2148840" cy="204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0">
            <a:extLst>
              <a:ext uri="{FF2B5EF4-FFF2-40B4-BE49-F238E27FC236}">
                <a16:creationId xmlns:a16="http://schemas.microsoft.com/office/drawing/2014/main" id="{E014F98B-5DAC-4602-A51C-0A594A8D78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73" t="73388" r="21629" b="3254"/>
          <a:stretch/>
        </p:blipFill>
        <p:spPr bwMode="auto">
          <a:xfrm>
            <a:off x="1851661" y="4245743"/>
            <a:ext cx="2148840" cy="194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0">
            <a:extLst>
              <a:ext uri="{FF2B5EF4-FFF2-40B4-BE49-F238E27FC236}">
                <a16:creationId xmlns:a16="http://schemas.microsoft.com/office/drawing/2014/main" id="{F090D0E6-F70F-4109-B0C5-E243976444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40" t="73162" r="1462" b="2334"/>
          <a:stretch/>
        </p:blipFill>
        <p:spPr bwMode="auto">
          <a:xfrm>
            <a:off x="5237767" y="4359552"/>
            <a:ext cx="2148840" cy="204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9118BA1E-A5E6-401A-B837-9DD776097B4B}"/>
              </a:ext>
            </a:extLst>
          </p:cNvPr>
          <p:cNvSpPr/>
          <p:nvPr/>
        </p:nvSpPr>
        <p:spPr>
          <a:xfrm>
            <a:off x="2030969" y="4292096"/>
            <a:ext cx="1767239" cy="182269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中性的な人のイラスト（子供）">
            <a:hlinkClick r:id="rId3"/>
            <a:extLst>
              <a:ext uri="{FF2B5EF4-FFF2-40B4-BE49-F238E27FC236}">
                <a16:creationId xmlns:a16="http://schemas.microsoft.com/office/drawing/2014/main" id="{DBCAD832-2CFA-4ABC-857E-C0EAED146F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776"/>
          <a:stretch/>
        </p:blipFill>
        <p:spPr bwMode="auto">
          <a:xfrm>
            <a:off x="2126573" y="4245743"/>
            <a:ext cx="1554680" cy="1869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F45721EC-7FB1-4830-A544-5C926E90A91A}"/>
              </a:ext>
            </a:extLst>
          </p:cNvPr>
          <p:cNvSpPr/>
          <p:nvPr/>
        </p:nvSpPr>
        <p:spPr>
          <a:xfrm>
            <a:off x="2204357" y="564914"/>
            <a:ext cx="1796144" cy="193541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5" descr="中性的な人のイラスト（高齢）">
            <a:hlinkClick r:id="rId5"/>
            <a:extLst>
              <a:ext uri="{FF2B5EF4-FFF2-40B4-BE49-F238E27FC236}">
                <a16:creationId xmlns:a16="http://schemas.microsoft.com/office/drawing/2014/main" id="{B984C5D4-2E0C-4FA6-9E59-F7D2E875CF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25424"/>
          <a:stretch/>
        </p:blipFill>
        <p:spPr bwMode="auto">
          <a:xfrm>
            <a:off x="2305011" y="479537"/>
            <a:ext cx="1695490" cy="2020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8A81A676-F3EA-4BB1-A0AA-0296874756FA}"/>
              </a:ext>
            </a:extLst>
          </p:cNvPr>
          <p:cNvSpPr txBox="1"/>
          <p:nvPr/>
        </p:nvSpPr>
        <p:spPr>
          <a:xfrm>
            <a:off x="439191" y="516693"/>
            <a:ext cx="88197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00B050"/>
                </a:solidFill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9C7255-0D29-4DB7-A39C-724E385F6CF5}"/>
              </a:ext>
            </a:extLst>
          </p:cNvPr>
          <p:cNvSpPr txBox="1"/>
          <p:nvPr/>
        </p:nvSpPr>
        <p:spPr>
          <a:xfrm>
            <a:off x="931602" y="2558332"/>
            <a:ext cx="732925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00B050"/>
                </a:solidFill>
                <a:latin typeface="Comic Sans MS" panose="030F0702030302020204" pitchFamily="66" charset="0"/>
              </a:rPr>
              <a:t>grandparent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8D1BADB-F1AA-41E2-A3B8-DAE004B4BFB6}"/>
              </a:ext>
            </a:extLst>
          </p:cNvPr>
          <p:cNvSpPr/>
          <p:nvPr/>
        </p:nvSpPr>
        <p:spPr>
          <a:xfrm>
            <a:off x="1943104" y="298326"/>
            <a:ext cx="2370446" cy="2375530"/>
          </a:xfrm>
          <a:prstGeom prst="ellipse">
            <a:avLst/>
          </a:prstGeom>
          <a:noFill/>
          <a:ln w="317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574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93D17-AEDC-4DD0-B4E3-37B61FB0A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356CE-6B43-446E-BE44-8F45D8BA5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10">
            <a:extLst>
              <a:ext uri="{FF2B5EF4-FFF2-40B4-BE49-F238E27FC236}">
                <a16:creationId xmlns:a16="http://schemas.microsoft.com/office/drawing/2014/main" id="{B215E915-8A0D-4378-8DD1-CEFE140897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" t="73644" r="80208" b="1851"/>
          <a:stretch/>
        </p:blipFill>
        <p:spPr bwMode="auto">
          <a:xfrm>
            <a:off x="205741" y="4687760"/>
            <a:ext cx="2148840" cy="204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>
            <a:extLst>
              <a:ext uri="{FF2B5EF4-FFF2-40B4-BE49-F238E27FC236}">
                <a16:creationId xmlns:a16="http://schemas.microsoft.com/office/drawing/2014/main" id="{08D5FCD2-4C57-4865-8E84-5CD8EB5BAF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59" r="47807" b="72786"/>
          <a:stretch/>
        </p:blipFill>
        <p:spPr bwMode="auto">
          <a:xfrm>
            <a:off x="1943104" y="128017"/>
            <a:ext cx="2274513" cy="2498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>
            <a:extLst>
              <a:ext uri="{FF2B5EF4-FFF2-40B4-BE49-F238E27FC236}">
                <a16:creationId xmlns:a16="http://schemas.microsoft.com/office/drawing/2014/main" id="{1C88462B-5860-472C-8DBD-37B9755CD4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72" t="334" r="25594" b="72452"/>
          <a:stretch/>
        </p:blipFill>
        <p:spPr bwMode="auto">
          <a:xfrm>
            <a:off x="5174930" y="128017"/>
            <a:ext cx="2274513" cy="2498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274DDED-6AD1-4A87-9F84-50039132F9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62" t="73092" r="60241" b="2403"/>
          <a:stretch/>
        </p:blipFill>
        <p:spPr bwMode="auto">
          <a:xfrm>
            <a:off x="3497580" y="4687760"/>
            <a:ext cx="2148840" cy="204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0">
            <a:extLst>
              <a:ext uri="{FF2B5EF4-FFF2-40B4-BE49-F238E27FC236}">
                <a16:creationId xmlns:a16="http://schemas.microsoft.com/office/drawing/2014/main" id="{05AD0AAB-8A22-4BC5-858E-7D187EFEFF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56" t="73081" r="41447" b="2414"/>
          <a:stretch/>
        </p:blipFill>
        <p:spPr bwMode="auto">
          <a:xfrm>
            <a:off x="6561420" y="4687760"/>
            <a:ext cx="2148840" cy="204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0">
            <a:extLst>
              <a:ext uri="{FF2B5EF4-FFF2-40B4-BE49-F238E27FC236}">
                <a16:creationId xmlns:a16="http://schemas.microsoft.com/office/drawing/2014/main" id="{E014F98B-5DAC-4602-A51C-0A594A8D78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73" t="73388" r="21629" b="3254"/>
          <a:stretch/>
        </p:blipFill>
        <p:spPr bwMode="auto">
          <a:xfrm>
            <a:off x="1851661" y="4245743"/>
            <a:ext cx="2148840" cy="194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0">
            <a:extLst>
              <a:ext uri="{FF2B5EF4-FFF2-40B4-BE49-F238E27FC236}">
                <a16:creationId xmlns:a16="http://schemas.microsoft.com/office/drawing/2014/main" id="{F090D0E6-F70F-4109-B0C5-E243976444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40" t="73162" r="1462" b="2334"/>
          <a:stretch/>
        </p:blipFill>
        <p:spPr bwMode="auto">
          <a:xfrm>
            <a:off x="5237767" y="4359552"/>
            <a:ext cx="2148840" cy="204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9118BA1E-A5E6-401A-B837-9DD776097B4B}"/>
              </a:ext>
            </a:extLst>
          </p:cNvPr>
          <p:cNvSpPr/>
          <p:nvPr/>
        </p:nvSpPr>
        <p:spPr>
          <a:xfrm>
            <a:off x="2030969" y="4292096"/>
            <a:ext cx="1767239" cy="182269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中性的な人のイラスト（子供）">
            <a:hlinkClick r:id="rId3"/>
            <a:extLst>
              <a:ext uri="{FF2B5EF4-FFF2-40B4-BE49-F238E27FC236}">
                <a16:creationId xmlns:a16="http://schemas.microsoft.com/office/drawing/2014/main" id="{DBCAD832-2CFA-4ABC-857E-C0EAED146F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776"/>
          <a:stretch/>
        </p:blipFill>
        <p:spPr bwMode="auto">
          <a:xfrm>
            <a:off x="2126573" y="4245743"/>
            <a:ext cx="1554680" cy="1869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F45721EC-7FB1-4830-A544-5C926E90A91A}"/>
              </a:ext>
            </a:extLst>
          </p:cNvPr>
          <p:cNvSpPr/>
          <p:nvPr/>
        </p:nvSpPr>
        <p:spPr>
          <a:xfrm>
            <a:off x="2204357" y="564914"/>
            <a:ext cx="1796144" cy="193541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5" descr="中性的な人のイラスト（高齢）">
            <a:hlinkClick r:id="rId5"/>
            <a:extLst>
              <a:ext uri="{FF2B5EF4-FFF2-40B4-BE49-F238E27FC236}">
                <a16:creationId xmlns:a16="http://schemas.microsoft.com/office/drawing/2014/main" id="{B984C5D4-2E0C-4FA6-9E59-F7D2E875CF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25424"/>
          <a:stretch/>
        </p:blipFill>
        <p:spPr bwMode="auto">
          <a:xfrm>
            <a:off x="2305011" y="479537"/>
            <a:ext cx="1695490" cy="2020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8A81A676-F3EA-4BB1-A0AA-0296874756FA}"/>
              </a:ext>
            </a:extLst>
          </p:cNvPr>
          <p:cNvSpPr txBox="1"/>
          <p:nvPr/>
        </p:nvSpPr>
        <p:spPr>
          <a:xfrm>
            <a:off x="439191" y="516693"/>
            <a:ext cx="88197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00B050"/>
                </a:solidFill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9C7255-0D29-4DB7-A39C-724E385F6CF5}"/>
              </a:ext>
            </a:extLst>
          </p:cNvPr>
          <p:cNvSpPr txBox="1"/>
          <p:nvPr/>
        </p:nvSpPr>
        <p:spPr>
          <a:xfrm>
            <a:off x="931602" y="2558332"/>
            <a:ext cx="623119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00B050"/>
                </a:solidFill>
                <a:latin typeface="Comic Sans MS" panose="030F0702030302020204" pitchFamily="66" charset="0"/>
              </a:rPr>
              <a:t>grandchild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8D1BADB-F1AA-41E2-A3B8-DAE004B4BFB6}"/>
              </a:ext>
            </a:extLst>
          </p:cNvPr>
          <p:cNvSpPr/>
          <p:nvPr/>
        </p:nvSpPr>
        <p:spPr>
          <a:xfrm>
            <a:off x="1778989" y="4117344"/>
            <a:ext cx="2370446" cy="2375530"/>
          </a:xfrm>
          <a:prstGeom prst="ellipse">
            <a:avLst/>
          </a:prstGeom>
          <a:noFill/>
          <a:ln w="317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28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">
            <a:extLst>
              <a:ext uri="{FF2B5EF4-FFF2-40B4-BE49-F238E27FC236}">
                <a16:creationId xmlns:a16="http://schemas.microsoft.com/office/drawing/2014/main" id="{37377F54-82FC-4F90-AF7E-8735F06680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29" t="38219" r="49637" b="37277"/>
          <a:stretch/>
        </p:blipFill>
        <p:spPr bwMode="auto">
          <a:xfrm>
            <a:off x="4664730" y="2155168"/>
            <a:ext cx="2939129" cy="2907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AE92C55-F39F-4024-927A-E7702E4494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73" t="35509" r="71865" b="37277"/>
          <a:stretch/>
        </p:blipFill>
        <p:spPr bwMode="auto">
          <a:xfrm>
            <a:off x="1956436" y="1833758"/>
            <a:ext cx="2802344" cy="3228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Heart 14">
            <a:extLst>
              <a:ext uri="{FF2B5EF4-FFF2-40B4-BE49-F238E27FC236}">
                <a16:creationId xmlns:a16="http://schemas.microsoft.com/office/drawing/2014/main" id="{6EF0B90E-5891-4889-940D-D169DC810333}"/>
              </a:ext>
            </a:extLst>
          </p:cNvPr>
          <p:cNvSpPr/>
          <p:nvPr/>
        </p:nvSpPr>
        <p:spPr>
          <a:xfrm>
            <a:off x="4088945" y="1683567"/>
            <a:ext cx="1209808" cy="894290"/>
          </a:xfrm>
          <a:prstGeom prst="heart">
            <a:avLst/>
          </a:prstGeom>
          <a:solidFill>
            <a:srgbClr val="FBA7EB"/>
          </a:solidFill>
          <a:ln>
            <a:solidFill>
              <a:srgbClr val="F15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ペアリング・結婚指輪のイラスト">
            <a:extLst>
              <a:ext uri="{FF2B5EF4-FFF2-40B4-BE49-F238E27FC236}">
                <a16:creationId xmlns:a16="http://schemas.microsoft.com/office/drawing/2014/main" id="{EE75A722-E040-48FC-A1DD-A068CD6311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765" y="4614476"/>
            <a:ext cx="2310168" cy="2050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5EEB883D-84FA-4298-A39A-8317238808B2}"/>
              </a:ext>
            </a:extLst>
          </p:cNvPr>
          <p:cNvSpPr txBox="1"/>
          <p:nvPr/>
        </p:nvSpPr>
        <p:spPr>
          <a:xfrm>
            <a:off x="1888772" y="4138927"/>
            <a:ext cx="877163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5400" b="1" dirty="0"/>
              <a:t>男</a:t>
            </a:r>
            <a:endParaRPr lang="en-US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153C323-82D1-457C-AD08-FC595B03D390}"/>
              </a:ext>
            </a:extLst>
          </p:cNvPr>
          <p:cNvSpPr txBox="1"/>
          <p:nvPr/>
        </p:nvSpPr>
        <p:spPr>
          <a:xfrm>
            <a:off x="6865356" y="4027003"/>
            <a:ext cx="877163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5400" b="1" dirty="0"/>
              <a:t>女</a:t>
            </a:r>
            <a:endParaRPr lang="en-US" b="1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79C8622-6122-4F69-A5B1-1F1DA0C8A7A0}"/>
              </a:ext>
            </a:extLst>
          </p:cNvPr>
          <p:cNvSpPr/>
          <p:nvPr/>
        </p:nvSpPr>
        <p:spPr>
          <a:xfrm>
            <a:off x="4674460" y="2030260"/>
            <a:ext cx="3365369" cy="3365369"/>
          </a:xfrm>
          <a:prstGeom prst="ellipse">
            <a:avLst/>
          </a:prstGeom>
          <a:noFill/>
          <a:ln w="317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771E4C5-D7F3-4B24-8B86-404729C76351}"/>
              </a:ext>
            </a:extLst>
          </p:cNvPr>
          <p:cNvSpPr txBox="1"/>
          <p:nvPr/>
        </p:nvSpPr>
        <p:spPr>
          <a:xfrm>
            <a:off x="5557582" y="129106"/>
            <a:ext cx="267092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wife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1CCF35F-89BE-4C6D-9F6E-ADA31D294D97}"/>
              </a:ext>
            </a:extLst>
          </p:cNvPr>
          <p:cNvSpPr/>
          <p:nvPr/>
        </p:nvSpPr>
        <p:spPr>
          <a:xfrm>
            <a:off x="1376967" y="2130712"/>
            <a:ext cx="3365369" cy="3365369"/>
          </a:xfrm>
          <a:prstGeom prst="ellipse">
            <a:avLst/>
          </a:prstGeom>
          <a:noFill/>
          <a:ln w="317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49D3625-9789-493E-B52F-5EC9B889A21A}"/>
              </a:ext>
            </a:extLst>
          </p:cNvPr>
          <p:cNvSpPr txBox="1"/>
          <p:nvPr/>
        </p:nvSpPr>
        <p:spPr>
          <a:xfrm>
            <a:off x="380419" y="224679"/>
            <a:ext cx="491833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husband</a:t>
            </a:r>
          </a:p>
        </p:txBody>
      </p:sp>
    </p:spTree>
    <p:extLst>
      <p:ext uri="{BB962C8B-B14F-4D97-AF65-F5344CB8AC3E}">
        <p14:creationId xmlns:p14="http://schemas.microsoft.com/office/powerpoint/2010/main" val="408363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8" grpId="0" animBg="1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">
            <a:extLst>
              <a:ext uri="{FF2B5EF4-FFF2-40B4-BE49-F238E27FC236}">
                <a16:creationId xmlns:a16="http://schemas.microsoft.com/office/drawing/2014/main" id="{37377F54-82FC-4F90-AF7E-8735F06680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29" t="38219" r="49637" b="37277"/>
          <a:stretch/>
        </p:blipFill>
        <p:spPr bwMode="auto">
          <a:xfrm>
            <a:off x="4664730" y="2155168"/>
            <a:ext cx="2939129" cy="2907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AE92C55-F39F-4024-927A-E7702E4494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73" t="35509" r="71865" b="37277"/>
          <a:stretch/>
        </p:blipFill>
        <p:spPr bwMode="auto">
          <a:xfrm>
            <a:off x="1956436" y="1833758"/>
            <a:ext cx="2802344" cy="3228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Heart 14">
            <a:extLst>
              <a:ext uri="{FF2B5EF4-FFF2-40B4-BE49-F238E27FC236}">
                <a16:creationId xmlns:a16="http://schemas.microsoft.com/office/drawing/2014/main" id="{6EF0B90E-5891-4889-940D-D169DC810333}"/>
              </a:ext>
            </a:extLst>
          </p:cNvPr>
          <p:cNvSpPr/>
          <p:nvPr/>
        </p:nvSpPr>
        <p:spPr>
          <a:xfrm>
            <a:off x="4088945" y="1683567"/>
            <a:ext cx="1209808" cy="894290"/>
          </a:xfrm>
          <a:prstGeom prst="heart">
            <a:avLst/>
          </a:prstGeom>
          <a:solidFill>
            <a:srgbClr val="FBA7EB"/>
          </a:solidFill>
          <a:ln>
            <a:solidFill>
              <a:srgbClr val="F15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ペアリング・結婚指輪のイラスト">
            <a:extLst>
              <a:ext uri="{FF2B5EF4-FFF2-40B4-BE49-F238E27FC236}">
                <a16:creationId xmlns:a16="http://schemas.microsoft.com/office/drawing/2014/main" id="{EE75A722-E040-48FC-A1DD-A068CD6311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765" y="4614476"/>
            <a:ext cx="2310168" cy="2050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5EEB883D-84FA-4298-A39A-8317238808B2}"/>
              </a:ext>
            </a:extLst>
          </p:cNvPr>
          <p:cNvSpPr txBox="1"/>
          <p:nvPr/>
        </p:nvSpPr>
        <p:spPr>
          <a:xfrm>
            <a:off x="1888772" y="4138927"/>
            <a:ext cx="877163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5400" b="1" dirty="0"/>
              <a:t>男</a:t>
            </a:r>
            <a:endParaRPr lang="en-US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153C323-82D1-457C-AD08-FC595B03D390}"/>
              </a:ext>
            </a:extLst>
          </p:cNvPr>
          <p:cNvSpPr txBox="1"/>
          <p:nvPr/>
        </p:nvSpPr>
        <p:spPr>
          <a:xfrm>
            <a:off x="6865356" y="4027003"/>
            <a:ext cx="877163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5400" b="1" dirty="0"/>
              <a:t>女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12656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>
            <a:extLst>
              <a:ext uri="{FF2B5EF4-FFF2-40B4-BE49-F238E27FC236}">
                <a16:creationId xmlns:a16="http://schemas.microsoft.com/office/drawing/2014/main" id="{CDD34E88-3C8A-4C17-9B9C-3F1ED1C1DB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59" r="47807" b="72786"/>
          <a:stretch/>
        </p:blipFill>
        <p:spPr bwMode="auto">
          <a:xfrm>
            <a:off x="2672653" y="1184159"/>
            <a:ext cx="2199214" cy="241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>
            <a:extLst>
              <a:ext uri="{FF2B5EF4-FFF2-40B4-BE49-F238E27FC236}">
                <a16:creationId xmlns:a16="http://schemas.microsoft.com/office/drawing/2014/main" id="{AAAB4AA5-CCFC-4DEF-A425-282D7777CD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05" r="25361" b="72786"/>
          <a:stretch/>
        </p:blipFill>
        <p:spPr bwMode="auto">
          <a:xfrm>
            <a:off x="4871867" y="1184159"/>
            <a:ext cx="2199214" cy="241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>
            <a:extLst>
              <a:ext uri="{FF2B5EF4-FFF2-40B4-BE49-F238E27FC236}">
                <a16:creationId xmlns:a16="http://schemas.microsoft.com/office/drawing/2014/main" id="{37377F54-82FC-4F90-AF7E-8735F06680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29" t="38219" r="49637" b="37277"/>
          <a:stretch/>
        </p:blipFill>
        <p:spPr bwMode="auto">
          <a:xfrm>
            <a:off x="6763174" y="4351027"/>
            <a:ext cx="2199214" cy="2175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AE92C55-F39F-4024-927A-E7702E4494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73" t="35509" r="71865" b="37277"/>
          <a:stretch/>
        </p:blipFill>
        <p:spPr bwMode="auto">
          <a:xfrm>
            <a:off x="4693877" y="4110531"/>
            <a:ext cx="2096864" cy="241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Heart 12">
            <a:extLst>
              <a:ext uri="{FF2B5EF4-FFF2-40B4-BE49-F238E27FC236}">
                <a16:creationId xmlns:a16="http://schemas.microsoft.com/office/drawing/2014/main" id="{385291FC-6DB2-4305-B48B-0CDE770FCC5B}"/>
              </a:ext>
            </a:extLst>
          </p:cNvPr>
          <p:cNvSpPr/>
          <p:nvPr/>
        </p:nvSpPr>
        <p:spPr>
          <a:xfrm>
            <a:off x="4419245" y="1184159"/>
            <a:ext cx="905243" cy="664799"/>
          </a:xfrm>
          <a:prstGeom prst="heart">
            <a:avLst/>
          </a:prstGeom>
          <a:solidFill>
            <a:srgbClr val="FBA7EB"/>
          </a:solidFill>
          <a:ln>
            <a:solidFill>
              <a:srgbClr val="F15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Heart 14">
            <a:extLst>
              <a:ext uri="{FF2B5EF4-FFF2-40B4-BE49-F238E27FC236}">
                <a16:creationId xmlns:a16="http://schemas.microsoft.com/office/drawing/2014/main" id="{6EF0B90E-5891-4889-940D-D169DC810333}"/>
              </a:ext>
            </a:extLst>
          </p:cNvPr>
          <p:cNvSpPr/>
          <p:nvPr/>
        </p:nvSpPr>
        <p:spPr>
          <a:xfrm>
            <a:off x="6310552" y="4091493"/>
            <a:ext cx="905243" cy="664799"/>
          </a:xfrm>
          <a:prstGeom prst="heart">
            <a:avLst/>
          </a:prstGeom>
          <a:solidFill>
            <a:srgbClr val="FBA7EB"/>
          </a:solidFill>
          <a:ln>
            <a:solidFill>
              <a:srgbClr val="F15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10">
            <a:extLst>
              <a:ext uri="{FF2B5EF4-FFF2-40B4-BE49-F238E27FC236}">
                <a16:creationId xmlns:a16="http://schemas.microsoft.com/office/drawing/2014/main" id="{5568DE98-EC9F-4C26-B377-7908C9E672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12" t="38379" r="23979" b="38364"/>
          <a:stretch/>
        </p:blipFill>
        <p:spPr bwMode="auto">
          <a:xfrm>
            <a:off x="311738" y="4280029"/>
            <a:ext cx="2069090" cy="208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0">
            <a:extLst>
              <a:ext uri="{FF2B5EF4-FFF2-40B4-BE49-F238E27FC236}">
                <a16:creationId xmlns:a16="http://schemas.microsoft.com/office/drawing/2014/main" id="{64A14162-2CC3-4BA3-9772-A69FEB959C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83" t="38371" r="2508" b="38371"/>
          <a:stretch/>
        </p:blipFill>
        <p:spPr bwMode="auto">
          <a:xfrm>
            <a:off x="2380828" y="4280029"/>
            <a:ext cx="2069090" cy="208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Heart 5">
            <a:extLst>
              <a:ext uri="{FF2B5EF4-FFF2-40B4-BE49-F238E27FC236}">
                <a16:creationId xmlns:a16="http://schemas.microsoft.com/office/drawing/2014/main" id="{52C5A878-2CC8-4B7F-9FC9-24B985361FD9}"/>
              </a:ext>
            </a:extLst>
          </p:cNvPr>
          <p:cNvSpPr/>
          <p:nvPr/>
        </p:nvSpPr>
        <p:spPr>
          <a:xfrm>
            <a:off x="1928207" y="4021219"/>
            <a:ext cx="905243" cy="664799"/>
          </a:xfrm>
          <a:prstGeom prst="heart">
            <a:avLst/>
          </a:prstGeom>
          <a:solidFill>
            <a:srgbClr val="FBA7EB"/>
          </a:solidFill>
          <a:ln>
            <a:solidFill>
              <a:srgbClr val="F15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2" descr="ペアリング・結婚指輪のイラスト">
            <a:extLst>
              <a:ext uri="{FF2B5EF4-FFF2-40B4-BE49-F238E27FC236}">
                <a16:creationId xmlns:a16="http://schemas.microsoft.com/office/drawing/2014/main" id="{2AACF291-9722-4364-8ADC-9B900A9E84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3822" y="3008161"/>
            <a:ext cx="1333486" cy="1183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ペアリング・結婚指輪のイラスト">
            <a:extLst>
              <a:ext uri="{FF2B5EF4-FFF2-40B4-BE49-F238E27FC236}">
                <a16:creationId xmlns:a16="http://schemas.microsoft.com/office/drawing/2014/main" id="{80948D4D-391E-4C3E-9872-9D790A52B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084" y="5673841"/>
            <a:ext cx="1333486" cy="1183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ペアリング・結婚指輪のイラスト">
            <a:extLst>
              <a:ext uri="{FF2B5EF4-FFF2-40B4-BE49-F238E27FC236}">
                <a16:creationId xmlns:a16="http://schemas.microsoft.com/office/drawing/2014/main" id="{1F31689E-AAAF-4DA1-AC60-2CD616EC1F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430" y="5674532"/>
            <a:ext cx="1333486" cy="1183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Oval 22">
            <a:extLst>
              <a:ext uri="{FF2B5EF4-FFF2-40B4-BE49-F238E27FC236}">
                <a16:creationId xmlns:a16="http://schemas.microsoft.com/office/drawing/2014/main" id="{EB30246E-816B-4B6F-BD42-DCF97BB8C826}"/>
              </a:ext>
            </a:extLst>
          </p:cNvPr>
          <p:cNvSpPr/>
          <p:nvPr/>
        </p:nvSpPr>
        <p:spPr>
          <a:xfrm>
            <a:off x="181611" y="3492632"/>
            <a:ext cx="4505501" cy="3181546"/>
          </a:xfrm>
          <a:prstGeom prst="ellipse">
            <a:avLst/>
          </a:prstGeom>
          <a:noFill/>
          <a:ln w="317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0CB85A7-164A-45EA-B85D-A52FC4CC8D09}"/>
              </a:ext>
            </a:extLst>
          </p:cNvPr>
          <p:cNvSpPr txBox="1"/>
          <p:nvPr/>
        </p:nvSpPr>
        <p:spPr>
          <a:xfrm>
            <a:off x="2598825" y="-443040"/>
            <a:ext cx="461697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00B050"/>
                </a:solidFill>
                <a:latin typeface="Comic Sans MS" panose="030F0702030302020204" pitchFamily="66" charset="0"/>
              </a:rPr>
              <a:t>spouses</a:t>
            </a:r>
          </a:p>
        </p:txBody>
      </p:sp>
    </p:spTree>
    <p:extLst>
      <p:ext uri="{BB962C8B-B14F-4D97-AF65-F5344CB8AC3E}">
        <p14:creationId xmlns:p14="http://schemas.microsoft.com/office/powerpoint/2010/main" val="1716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>
            <a:extLst>
              <a:ext uri="{FF2B5EF4-FFF2-40B4-BE49-F238E27FC236}">
                <a16:creationId xmlns:a16="http://schemas.microsoft.com/office/drawing/2014/main" id="{CDD34E88-3C8A-4C17-9B9C-3F1ED1C1DB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59" r="47807" b="72786"/>
          <a:stretch/>
        </p:blipFill>
        <p:spPr bwMode="auto">
          <a:xfrm>
            <a:off x="2672653" y="1184159"/>
            <a:ext cx="2199214" cy="241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>
            <a:extLst>
              <a:ext uri="{FF2B5EF4-FFF2-40B4-BE49-F238E27FC236}">
                <a16:creationId xmlns:a16="http://schemas.microsoft.com/office/drawing/2014/main" id="{AAAB4AA5-CCFC-4DEF-A425-282D7777CD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05" r="25361" b="72786"/>
          <a:stretch/>
        </p:blipFill>
        <p:spPr bwMode="auto">
          <a:xfrm>
            <a:off x="4871867" y="1184159"/>
            <a:ext cx="2199214" cy="241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>
            <a:extLst>
              <a:ext uri="{FF2B5EF4-FFF2-40B4-BE49-F238E27FC236}">
                <a16:creationId xmlns:a16="http://schemas.microsoft.com/office/drawing/2014/main" id="{37377F54-82FC-4F90-AF7E-8735F06680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29" t="38219" r="49637" b="37277"/>
          <a:stretch/>
        </p:blipFill>
        <p:spPr bwMode="auto">
          <a:xfrm>
            <a:off x="6763174" y="4351027"/>
            <a:ext cx="2199214" cy="2175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AE92C55-F39F-4024-927A-E7702E4494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73" t="35509" r="71865" b="37277"/>
          <a:stretch/>
        </p:blipFill>
        <p:spPr bwMode="auto">
          <a:xfrm>
            <a:off x="4693877" y="4110531"/>
            <a:ext cx="2096864" cy="241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Heart 12">
            <a:extLst>
              <a:ext uri="{FF2B5EF4-FFF2-40B4-BE49-F238E27FC236}">
                <a16:creationId xmlns:a16="http://schemas.microsoft.com/office/drawing/2014/main" id="{385291FC-6DB2-4305-B48B-0CDE770FCC5B}"/>
              </a:ext>
            </a:extLst>
          </p:cNvPr>
          <p:cNvSpPr/>
          <p:nvPr/>
        </p:nvSpPr>
        <p:spPr>
          <a:xfrm>
            <a:off x="4419245" y="1184159"/>
            <a:ext cx="905243" cy="664799"/>
          </a:xfrm>
          <a:prstGeom prst="heart">
            <a:avLst/>
          </a:prstGeom>
          <a:solidFill>
            <a:srgbClr val="FBA7EB"/>
          </a:solidFill>
          <a:ln>
            <a:solidFill>
              <a:srgbClr val="F15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Heart 14">
            <a:extLst>
              <a:ext uri="{FF2B5EF4-FFF2-40B4-BE49-F238E27FC236}">
                <a16:creationId xmlns:a16="http://schemas.microsoft.com/office/drawing/2014/main" id="{6EF0B90E-5891-4889-940D-D169DC810333}"/>
              </a:ext>
            </a:extLst>
          </p:cNvPr>
          <p:cNvSpPr/>
          <p:nvPr/>
        </p:nvSpPr>
        <p:spPr>
          <a:xfrm>
            <a:off x="6310552" y="4091493"/>
            <a:ext cx="905243" cy="664799"/>
          </a:xfrm>
          <a:prstGeom prst="heart">
            <a:avLst/>
          </a:prstGeom>
          <a:solidFill>
            <a:srgbClr val="FBA7EB"/>
          </a:solidFill>
          <a:ln>
            <a:solidFill>
              <a:srgbClr val="F15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10">
            <a:extLst>
              <a:ext uri="{FF2B5EF4-FFF2-40B4-BE49-F238E27FC236}">
                <a16:creationId xmlns:a16="http://schemas.microsoft.com/office/drawing/2014/main" id="{5568DE98-EC9F-4C26-B377-7908C9E672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12" t="38379" r="23979" b="38364"/>
          <a:stretch/>
        </p:blipFill>
        <p:spPr bwMode="auto">
          <a:xfrm>
            <a:off x="311738" y="4280029"/>
            <a:ext cx="2069090" cy="208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0">
            <a:extLst>
              <a:ext uri="{FF2B5EF4-FFF2-40B4-BE49-F238E27FC236}">
                <a16:creationId xmlns:a16="http://schemas.microsoft.com/office/drawing/2014/main" id="{64A14162-2CC3-4BA3-9772-A69FEB959C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83" t="38371" r="2508" b="38371"/>
          <a:stretch/>
        </p:blipFill>
        <p:spPr bwMode="auto">
          <a:xfrm>
            <a:off x="2380828" y="4280029"/>
            <a:ext cx="2069090" cy="208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Heart 5">
            <a:extLst>
              <a:ext uri="{FF2B5EF4-FFF2-40B4-BE49-F238E27FC236}">
                <a16:creationId xmlns:a16="http://schemas.microsoft.com/office/drawing/2014/main" id="{52C5A878-2CC8-4B7F-9FC9-24B985361FD9}"/>
              </a:ext>
            </a:extLst>
          </p:cNvPr>
          <p:cNvSpPr/>
          <p:nvPr/>
        </p:nvSpPr>
        <p:spPr>
          <a:xfrm>
            <a:off x="1928207" y="4021219"/>
            <a:ext cx="905243" cy="664799"/>
          </a:xfrm>
          <a:prstGeom prst="heart">
            <a:avLst/>
          </a:prstGeom>
          <a:solidFill>
            <a:srgbClr val="FBA7EB"/>
          </a:solidFill>
          <a:ln>
            <a:solidFill>
              <a:srgbClr val="F15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2" descr="ペアリング・結婚指輪のイラスト">
            <a:extLst>
              <a:ext uri="{FF2B5EF4-FFF2-40B4-BE49-F238E27FC236}">
                <a16:creationId xmlns:a16="http://schemas.microsoft.com/office/drawing/2014/main" id="{2AACF291-9722-4364-8ADC-9B900A9E84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3822" y="3008161"/>
            <a:ext cx="1333486" cy="1183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ペアリング・結婚指輪のイラスト">
            <a:extLst>
              <a:ext uri="{FF2B5EF4-FFF2-40B4-BE49-F238E27FC236}">
                <a16:creationId xmlns:a16="http://schemas.microsoft.com/office/drawing/2014/main" id="{80948D4D-391E-4C3E-9872-9D790A52B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084" y="5673841"/>
            <a:ext cx="1333486" cy="1183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ペアリング・結婚指輪のイラスト">
            <a:extLst>
              <a:ext uri="{FF2B5EF4-FFF2-40B4-BE49-F238E27FC236}">
                <a16:creationId xmlns:a16="http://schemas.microsoft.com/office/drawing/2014/main" id="{1F31689E-AAAF-4DA1-AC60-2CD616EC1F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430" y="5674532"/>
            <a:ext cx="1333486" cy="1183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F0CB85A7-164A-45EA-B85D-A52FC4CC8D09}"/>
              </a:ext>
            </a:extLst>
          </p:cNvPr>
          <p:cNvSpPr txBox="1"/>
          <p:nvPr/>
        </p:nvSpPr>
        <p:spPr>
          <a:xfrm>
            <a:off x="2598825" y="-443040"/>
            <a:ext cx="461697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00B050"/>
                </a:solidFill>
                <a:latin typeface="Comic Sans MS" panose="030F0702030302020204" pitchFamily="66" charset="0"/>
              </a:rPr>
              <a:t>spouses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8769BBC-49F3-4573-B4AA-527F379A3640}"/>
              </a:ext>
            </a:extLst>
          </p:cNvPr>
          <p:cNvSpPr/>
          <p:nvPr/>
        </p:nvSpPr>
        <p:spPr>
          <a:xfrm>
            <a:off x="2647814" y="1010083"/>
            <a:ext cx="4505501" cy="3181546"/>
          </a:xfrm>
          <a:prstGeom prst="ellipse">
            <a:avLst/>
          </a:prstGeom>
          <a:noFill/>
          <a:ln w="317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5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>
            <a:extLst>
              <a:ext uri="{FF2B5EF4-FFF2-40B4-BE49-F238E27FC236}">
                <a16:creationId xmlns:a16="http://schemas.microsoft.com/office/drawing/2014/main" id="{CDD34E88-3C8A-4C17-9B9C-3F1ED1C1DB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59" r="47807" b="72786"/>
          <a:stretch/>
        </p:blipFill>
        <p:spPr bwMode="auto">
          <a:xfrm>
            <a:off x="2672653" y="1184159"/>
            <a:ext cx="2199214" cy="241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>
            <a:extLst>
              <a:ext uri="{FF2B5EF4-FFF2-40B4-BE49-F238E27FC236}">
                <a16:creationId xmlns:a16="http://schemas.microsoft.com/office/drawing/2014/main" id="{AAAB4AA5-CCFC-4DEF-A425-282D7777CD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05" r="25361" b="72786"/>
          <a:stretch/>
        </p:blipFill>
        <p:spPr bwMode="auto">
          <a:xfrm>
            <a:off x="4871867" y="1184159"/>
            <a:ext cx="2199214" cy="241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>
            <a:extLst>
              <a:ext uri="{FF2B5EF4-FFF2-40B4-BE49-F238E27FC236}">
                <a16:creationId xmlns:a16="http://schemas.microsoft.com/office/drawing/2014/main" id="{37377F54-82FC-4F90-AF7E-8735F06680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29" t="38219" r="49637" b="37277"/>
          <a:stretch/>
        </p:blipFill>
        <p:spPr bwMode="auto">
          <a:xfrm>
            <a:off x="6763174" y="4351027"/>
            <a:ext cx="2199214" cy="2175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AE92C55-F39F-4024-927A-E7702E4494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73" t="35509" r="71865" b="37277"/>
          <a:stretch/>
        </p:blipFill>
        <p:spPr bwMode="auto">
          <a:xfrm>
            <a:off x="4693877" y="4110531"/>
            <a:ext cx="2096864" cy="241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Heart 12">
            <a:extLst>
              <a:ext uri="{FF2B5EF4-FFF2-40B4-BE49-F238E27FC236}">
                <a16:creationId xmlns:a16="http://schemas.microsoft.com/office/drawing/2014/main" id="{385291FC-6DB2-4305-B48B-0CDE770FCC5B}"/>
              </a:ext>
            </a:extLst>
          </p:cNvPr>
          <p:cNvSpPr/>
          <p:nvPr/>
        </p:nvSpPr>
        <p:spPr>
          <a:xfrm>
            <a:off x="4419245" y="1184159"/>
            <a:ext cx="905243" cy="664799"/>
          </a:xfrm>
          <a:prstGeom prst="heart">
            <a:avLst/>
          </a:prstGeom>
          <a:solidFill>
            <a:srgbClr val="FBA7EB"/>
          </a:solidFill>
          <a:ln>
            <a:solidFill>
              <a:srgbClr val="F15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Heart 14">
            <a:extLst>
              <a:ext uri="{FF2B5EF4-FFF2-40B4-BE49-F238E27FC236}">
                <a16:creationId xmlns:a16="http://schemas.microsoft.com/office/drawing/2014/main" id="{6EF0B90E-5891-4889-940D-D169DC810333}"/>
              </a:ext>
            </a:extLst>
          </p:cNvPr>
          <p:cNvSpPr/>
          <p:nvPr/>
        </p:nvSpPr>
        <p:spPr>
          <a:xfrm>
            <a:off x="6310552" y="4091493"/>
            <a:ext cx="905243" cy="664799"/>
          </a:xfrm>
          <a:prstGeom prst="heart">
            <a:avLst/>
          </a:prstGeom>
          <a:solidFill>
            <a:srgbClr val="FBA7EB"/>
          </a:solidFill>
          <a:ln>
            <a:solidFill>
              <a:srgbClr val="F15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10">
            <a:extLst>
              <a:ext uri="{FF2B5EF4-FFF2-40B4-BE49-F238E27FC236}">
                <a16:creationId xmlns:a16="http://schemas.microsoft.com/office/drawing/2014/main" id="{5568DE98-EC9F-4C26-B377-7908C9E672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12" t="38379" r="23979" b="38364"/>
          <a:stretch/>
        </p:blipFill>
        <p:spPr bwMode="auto">
          <a:xfrm>
            <a:off x="311738" y="4280029"/>
            <a:ext cx="2069090" cy="208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0">
            <a:extLst>
              <a:ext uri="{FF2B5EF4-FFF2-40B4-BE49-F238E27FC236}">
                <a16:creationId xmlns:a16="http://schemas.microsoft.com/office/drawing/2014/main" id="{64A14162-2CC3-4BA3-9772-A69FEB959C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83" t="38371" r="2508" b="38371"/>
          <a:stretch/>
        </p:blipFill>
        <p:spPr bwMode="auto">
          <a:xfrm>
            <a:off x="2380828" y="4280029"/>
            <a:ext cx="2069090" cy="208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Heart 5">
            <a:extLst>
              <a:ext uri="{FF2B5EF4-FFF2-40B4-BE49-F238E27FC236}">
                <a16:creationId xmlns:a16="http://schemas.microsoft.com/office/drawing/2014/main" id="{52C5A878-2CC8-4B7F-9FC9-24B985361FD9}"/>
              </a:ext>
            </a:extLst>
          </p:cNvPr>
          <p:cNvSpPr/>
          <p:nvPr/>
        </p:nvSpPr>
        <p:spPr>
          <a:xfrm>
            <a:off x="1928207" y="4021219"/>
            <a:ext cx="905243" cy="664799"/>
          </a:xfrm>
          <a:prstGeom prst="heart">
            <a:avLst/>
          </a:prstGeom>
          <a:solidFill>
            <a:srgbClr val="FBA7EB"/>
          </a:solidFill>
          <a:ln>
            <a:solidFill>
              <a:srgbClr val="F15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2" descr="ペアリング・結婚指輪のイラスト">
            <a:extLst>
              <a:ext uri="{FF2B5EF4-FFF2-40B4-BE49-F238E27FC236}">
                <a16:creationId xmlns:a16="http://schemas.microsoft.com/office/drawing/2014/main" id="{2AACF291-9722-4364-8ADC-9B900A9E84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3822" y="3008161"/>
            <a:ext cx="1333486" cy="1183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ペアリング・結婚指輪のイラスト">
            <a:extLst>
              <a:ext uri="{FF2B5EF4-FFF2-40B4-BE49-F238E27FC236}">
                <a16:creationId xmlns:a16="http://schemas.microsoft.com/office/drawing/2014/main" id="{80948D4D-391E-4C3E-9872-9D790A52B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084" y="5673841"/>
            <a:ext cx="1333486" cy="1183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ペアリング・結婚指輪のイラスト">
            <a:extLst>
              <a:ext uri="{FF2B5EF4-FFF2-40B4-BE49-F238E27FC236}">
                <a16:creationId xmlns:a16="http://schemas.microsoft.com/office/drawing/2014/main" id="{1F31689E-AAAF-4DA1-AC60-2CD616EC1F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430" y="5674532"/>
            <a:ext cx="1333486" cy="1183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Oval 24">
            <a:extLst>
              <a:ext uri="{FF2B5EF4-FFF2-40B4-BE49-F238E27FC236}">
                <a16:creationId xmlns:a16="http://schemas.microsoft.com/office/drawing/2014/main" id="{3D8D9F09-FDA3-460C-A830-B074F25CE4D7}"/>
              </a:ext>
            </a:extLst>
          </p:cNvPr>
          <p:cNvSpPr/>
          <p:nvPr/>
        </p:nvSpPr>
        <p:spPr>
          <a:xfrm>
            <a:off x="4503451" y="3676454"/>
            <a:ext cx="4505501" cy="3181546"/>
          </a:xfrm>
          <a:prstGeom prst="ellipse">
            <a:avLst/>
          </a:prstGeom>
          <a:noFill/>
          <a:ln w="317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0CB85A7-164A-45EA-B85D-A52FC4CC8D09}"/>
              </a:ext>
            </a:extLst>
          </p:cNvPr>
          <p:cNvSpPr txBox="1"/>
          <p:nvPr/>
        </p:nvSpPr>
        <p:spPr>
          <a:xfrm>
            <a:off x="2598825" y="-443040"/>
            <a:ext cx="461697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00B050"/>
                </a:solidFill>
                <a:latin typeface="Comic Sans MS" panose="030F0702030302020204" pitchFamily="66" charset="0"/>
              </a:rPr>
              <a:t>spouses</a:t>
            </a:r>
          </a:p>
        </p:txBody>
      </p:sp>
    </p:spTree>
    <p:extLst>
      <p:ext uri="{BB962C8B-B14F-4D97-AF65-F5344CB8AC3E}">
        <p14:creationId xmlns:p14="http://schemas.microsoft.com/office/powerpoint/2010/main" val="299377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>
            <a:extLst>
              <a:ext uri="{FF2B5EF4-FFF2-40B4-BE49-F238E27FC236}">
                <a16:creationId xmlns:a16="http://schemas.microsoft.com/office/drawing/2014/main" id="{CDD34E88-3C8A-4C17-9B9C-3F1ED1C1DB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59" r="47807" b="72786"/>
          <a:stretch/>
        </p:blipFill>
        <p:spPr bwMode="auto">
          <a:xfrm>
            <a:off x="2672653" y="1184159"/>
            <a:ext cx="2199214" cy="241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>
            <a:extLst>
              <a:ext uri="{FF2B5EF4-FFF2-40B4-BE49-F238E27FC236}">
                <a16:creationId xmlns:a16="http://schemas.microsoft.com/office/drawing/2014/main" id="{AAAB4AA5-CCFC-4DEF-A425-282D7777CD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05" r="25361" b="72786"/>
          <a:stretch/>
        </p:blipFill>
        <p:spPr bwMode="auto">
          <a:xfrm>
            <a:off x="4871867" y="1184159"/>
            <a:ext cx="2199214" cy="241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>
            <a:extLst>
              <a:ext uri="{FF2B5EF4-FFF2-40B4-BE49-F238E27FC236}">
                <a16:creationId xmlns:a16="http://schemas.microsoft.com/office/drawing/2014/main" id="{37377F54-82FC-4F90-AF7E-8735F06680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29" t="38219" r="49637" b="37277"/>
          <a:stretch/>
        </p:blipFill>
        <p:spPr bwMode="auto">
          <a:xfrm>
            <a:off x="6763174" y="4351027"/>
            <a:ext cx="2199214" cy="2175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AE92C55-F39F-4024-927A-E7702E4494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73" t="35509" r="71865" b="37277"/>
          <a:stretch/>
        </p:blipFill>
        <p:spPr bwMode="auto">
          <a:xfrm>
            <a:off x="4693877" y="4110531"/>
            <a:ext cx="2096864" cy="241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Heart 12">
            <a:extLst>
              <a:ext uri="{FF2B5EF4-FFF2-40B4-BE49-F238E27FC236}">
                <a16:creationId xmlns:a16="http://schemas.microsoft.com/office/drawing/2014/main" id="{385291FC-6DB2-4305-B48B-0CDE770FCC5B}"/>
              </a:ext>
            </a:extLst>
          </p:cNvPr>
          <p:cNvSpPr/>
          <p:nvPr/>
        </p:nvSpPr>
        <p:spPr>
          <a:xfrm>
            <a:off x="4419245" y="1184159"/>
            <a:ext cx="905243" cy="664799"/>
          </a:xfrm>
          <a:prstGeom prst="heart">
            <a:avLst/>
          </a:prstGeom>
          <a:solidFill>
            <a:srgbClr val="FBA7EB"/>
          </a:solidFill>
          <a:ln>
            <a:solidFill>
              <a:srgbClr val="F15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Heart 14">
            <a:extLst>
              <a:ext uri="{FF2B5EF4-FFF2-40B4-BE49-F238E27FC236}">
                <a16:creationId xmlns:a16="http://schemas.microsoft.com/office/drawing/2014/main" id="{6EF0B90E-5891-4889-940D-D169DC810333}"/>
              </a:ext>
            </a:extLst>
          </p:cNvPr>
          <p:cNvSpPr/>
          <p:nvPr/>
        </p:nvSpPr>
        <p:spPr>
          <a:xfrm>
            <a:off x="6310552" y="4091493"/>
            <a:ext cx="905243" cy="664799"/>
          </a:xfrm>
          <a:prstGeom prst="heart">
            <a:avLst/>
          </a:prstGeom>
          <a:solidFill>
            <a:srgbClr val="FBA7EB"/>
          </a:solidFill>
          <a:ln>
            <a:solidFill>
              <a:srgbClr val="F15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10">
            <a:extLst>
              <a:ext uri="{FF2B5EF4-FFF2-40B4-BE49-F238E27FC236}">
                <a16:creationId xmlns:a16="http://schemas.microsoft.com/office/drawing/2014/main" id="{5568DE98-EC9F-4C26-B377-7908C9E672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12" t="38379" r="23979" b="38364"/>
          <a:stretch/>
        </p:blipFill>
        <p:spPr bwMode="auto">
          <a:xfrm>
            <a:off x="311738" y="4280029"/>
            <a:ext cx="2069090" cy="208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0">
            <a:extLst>
              <a:ext uri="{FF2B5EF4-FFF2-40B4-BE49-F238E27FC236}">
                <a16:creationId xmlns:a16="http://schemas.microsoft.com/office/drawing/2014/main" id="{64A14162-2CC3-4BA3-9772-A69FEB959C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83" t="38371" r="2508" b="38371"/>
          <a:stretch/>
        </p:blipFill>
        <p:spPr bwMode="auto">
          <a:xfrm>
            <a:off x="2380828" y="4280029"/>
            <a:ext cx="2069090" cy="208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Heart 5">
            <a:extLst>
              <a:ext uri="{FF2B5EF4-FFF2-40B4-BE49-F238E27FC236}">
                <a16:creationId xmlns:a16="http://schemas.microsoft.com/office/drawing/2014/main" id="{52C5A878-2CC8-4B7F-9FC9-24B985361FD9}"/>
              </a:ext>
            </a:extLst>
          </p:cNvPr>
          <p:cNvSpPr/>
          <p:nvPr/>
        </p:nvSpPr>
        <p:spPr>
          <a:xfrm>
            <a:off x="1928207" y="4021219"/>
            <a:ext cx="905243" cy="664799"/>
          </a:xfrm>
          <a:prstGeom prst="heart">
            <a:avLst/>
          </a:prstGeom>
          <a:solidFill>
            <a:srgbClr val="FBA7EB"/>
          </a:solidFill>
          <a:ln>
            <a:solidFill>
              <a:srgbClr val="F15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2" descr="ペアリング・結婚指輪のイラスト">
            <a:extLst>
              <a:ext uri="{FF2B5EF4-FFF2-40B4-BE49-F238E27FC236}">
                <a16:creationId xmlns:a16="http://schemas.microsoft.com/office/drawing/2014/main" id="{2AACF291-9722-4364-8ADC-9B900A9E84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3822" y="3008161"/>
            <a:ext cx="1333486" cy="1183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ペアリング・結婚指輪のイラスト">
            <a:extLst>
              <a:ext uri="{FF2B5EF4-FFF2-40B4-BE49-F238E27FC236}">
                <a16:creationId xmlns:a16="http://schemas.microsoft.com/office/drawing/2014/main" id="{80948D4D-391E-4C3E-9872-9D790A52B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084" y="5673841"/>
            <a:ext cx="1333486" cy="1183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ペアリング・結婚指輪のイラスト">
            <a:extLst>
              <a:ext uri="{FF2B5EF4-FFF2-40B4-BE49-F238E27FC236}">
                <a16:creationId xmlns:a16="http://schemas.microsoft.com/office/drawing/2014/main" id="{1F31689E-AAAF-4DA1-AC60-2CD616EC1F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430" y="5674532"/>
            <a:ext cx="1333486" cy="1183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Oval 22">
            <a:extLst>
              <a:ext uri="{FF2B5EF4-FFF2-40B4-BE49-F238E27FC236}">
                <a16:creationId xmlns:a16="http://schemas.microsoft.com/office/drawing/2014/main" id="{EB30246E-816B-4B6F-BD42-DCF97BB8C826}"/>
              </a:ext>
            </a:extLst>
          </p:cNvPr>
          <p:cNvSpPr/>
          <p:nvPr/>
        </p:nvSpPr>
        <p:spPr>
          <a:xfrm>
            <a:off x="181611" y="3492632"/>
            <a:ext cx="4505501" cy="3181546"/>
          </a:xfrm>
          <a:prstGeom prst="ellipse">
            <a:avLst/>
          </a:prstGeom>
          <a:noFill/>
          <a:ln w="317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D8D9F09-FDA3-460C-A830-B074F25CE4D7}"/>
              </a:ext>
            </a:extLst>
          </p:cNvPr>
          <p:cNvSpPr/>
          <p:nvPr/>
        </p:nvSpPr>
        <p:spPr>
          <a:xfrm>
            <a:off x="4503451" y="3676454"/>
            <a:ext cx="4505501" cy="3181546"/>
          </a:xfrm>
          <a:prstGeom prst="ellipse">
            <a:avLst/>
          </a:prstGeom>
          <a:noFill/>
          <a:ln w="317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0CB85A7-164A-45EA-B85D-A52FC4CC8D09}"/>
              </a:ext>
            </a:extLst>
          </p:cNvPr>
          <p:cNvSpPr txBox="1"/>
          <p:nvPr/>
        </p:nvSpPr>
        <p:spPr>
          <a:xfrm>
            <a:off x="2598825" y="-443040"/>
            <a:ext cx="461697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00B050"/>
                </a:solidFill>
                <a:latin typeface="Comic Sans MS" panose="030F0702030302020204" pitchFamily="66" charset="0"/>
              </a:rPr>
              <a:t>spouses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8769BBC-49F3-4573-B4AA-527F379A3640}"/>
              </a:ext>
            </a:extLst>
          </p:cNvPr>
          <p:cNvSpPr/>
          <p:nvPr/>
        </p:nvSpPr>
        <p:spPr>
          <a:xfrm>
            <a:off x="2647814" y="1010083"/>
            <a:ext cx="4505501" cy="3181546"/>
          </a:xfrm>
          <a:prstGeom prst="ellipse">
            <a:avLst/>
          </a:prstGeom>
          <a:noFill/>
          <a:ln w="317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01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>
            <a:extLst>
              <a:ext uri="{FF2B5EF4-FFF2-40B4-BE49-F238E27FC236}">
                <a16:creationId xmlns:a16="http://schemas.microsoft.com/office/drawing/2014/main" id="{F6CF564D-AEB8-419C-9E4B-56A17BDF45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12" t="38379" r="1997" b="3069"/>
          <a:stretch/>
        </p:blipFill>
        <p:spPr bwMode="auto">
          <a:xfrm>
            <a:off x="2201554" y="1053470"/>
            <a:ext cx="4960348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29663B7-1AE0-44C4-8A17-D9175115207A}"/>
              </a:ext>
            </a:extLst>
          </p:cNvPr>
          <p:cNvSpPr txBox="1"/>
          <p:nvPr/>
        </p:nvSpPr>
        <p:spPr>
          <a:xfrm>
            <a:off x="1932512" y="2616435"/>
            <a:ext cx="877163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5400" b="1" dirty="0"/>
              <a:t>男</a:t>
            </a:r>
            <a:endParaRPr lang="en-US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57007D-B412-4A42-8EBA-1B87AEF4D604}"/>
              </a:ext>
            </a:extLst>
          </p:cNvPr>
          <p:cNvSpPr txBox="1"/>
          <p:nvPr/>
        </p:nvSpPr>
        <p:spPr>
          <a:xfrm>
            <a:off x="6553781" y="5934670"/>
            <a:ext cx="877163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5400" b="1" dirty="0"/>
              <a:t>男</a:t>
            </a:r>
            <a:endParaRPr lang="en-US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48856B-5621-46B4-8120-79D31DCC0E76}"/>
              </a:ext>
            </a:extLst>
          </p:cNvPr>
          <p:cNvSpPr txBox="1"/>
          <p:nvPr/>
        </p:nvSpPr>
        <p:spPr>
          <a:xfrm>
            <a:off x="6723320" y="2438524"/>
            <a:ext cx="877163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5400" b="1" dirty="0"/>
              <a:t>女</a:t>
            </a:r>
            <a:endParaRPr lang="en-US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6C5AAA6-156F-4BA1-A6E0-B4E318BE4364}"/>
              </a:ext>
            </a:extLst>
          </p:cNvPr>
          <p:cNvSpPr txBox="1"/>
          <p:nvPr/>
        </p:nvSpPr>
        <p:spPr>
          <a:xfrm>
            <a:off x="1762973" y="5817938"/>
            <a:ext cx="877163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5400" b="1" dirty="0"/>
              <a:t>女</a:t>
            </a:r>
            <a:endParaRPr lang="en-US" b="1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581421D-F1A8-4E44-898D-D00C0D3AE63B}"/>
              </a:ext>
            </a:extLst>
          </p:cNvPr>
          <p:cNvSpPr/>
          <p:nvPr/>
        </p:nvSpPr>
        <p:spPr>
          <a:xfrm>
            <a:off x="1720445" y="1053470"/>
            <a:ext cx="2851555" cy="2851555"/>
          </a:xfrm>
          <a:prstGeom prst="ellipse">
            <a:avLst/>
          </a:prstGeom>
          <a:noFill/>
          <a:ln w="317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4E311FE4-FCA7-4F4F-9019-1F9578604F7D}"/>
              </a:ext>
            </a:extLst>
          </p:cNvPr>
          <p:cNvSpPr/>
          <p:nvPr/>
        </p:nvSpPr>
        <p:spPr>
          <a:xfrm>
            <a:off x="4917797" y="936738"/>
            <a:ext cx="2851555" cy="2851555"/>
          </a:xfrm>
          <a:prstGeom prst="ellipse">
            <a:avLst/>
          </a:prstGeom>
          <a:noFill/>
          <a:ln w="317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9523D88-A1D3-4B38-BC04-FF27D2D83399}"/>
              </a:ext>
            </a:extLst>
          </p:cNvPr>
          <p:cNvSpPr txBox="1"/>
          <p:nvPr/>
        </p:nvSpPr>
        <p:spPr>
          <a:xfrm>
            <a:off x="413679" y="25668"/>
            <a:ext cx="4065537" cy="156966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father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470E536-A7B9-4FF3-9C04-F6B7FEA364C7}"/>
              </a:ext>
            </a:extLst>
          </p:cNvPr>
          <p:cNvSpPr txBox="1"/>
          <p:nvPr/>
        </p:nvSpPr>
        <p:spPr>
          <a:xfrm>
            <a:off x="4572000" y="25668"/>
            <a:ext cx="4360489" cy="156966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mother</a:t>
            </a:r>
          </a:p>
        </p:txBody>
      </p:sp>
    </p:spTree>
    <p:extLst>
      <p:ext uri="{BB962C8B-B14F-4D97-AF65-F5344CB8AC3E}">
        <p14:creationId xmlns:p14="http://schemas.microsoft.com/office/powerpoint/2010/main" val="280217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6" grpId="0" animBg="1"/>
      <p:bldP spid="32" grpId="0" animBg="1"/>
      <p:bldP spid="3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115</Words>
  <Application>Microsoft Office PowerPoint</Application>
  <PresentationFormat>On-screen Show (4:3)</PresentationFormat>
  <Paragraphs>115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Comic Sans MS</vt:lpstr>
      <vt:lpstr>SF Cartoonist Hand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 Deventer Rebecca</dc:creator>
  <cp:lastModifiedBy>van Deventer Rebecca</cp:lastModifiedBy>
  <cp:revision>13</cp:revision>
  <dcterms:created xsi:type="dcterms:W3CDTF">2020-11-01T22:09:31Z</dcterms:created>
  <dcterms:modified xsi:type="dcterms:W3CDTF">2020-11-04T08:57:16Z</dcterms:modified>
</cp:coreProperties>
</file>