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0ABB-C9F4-48B7-AE78-B2CBF86D5634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40309-0688-44CB-9962-29FD3FFCC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3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240309-0688-44CB-9962-29FD3FFCCC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5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D7EB5-5920-4AC4-AFCF-ADE0D31AC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E2F226-42EA-4D76-BEB9-46CDF16305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FC751F-7A18-4648-8EBD-4793086B0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1A24D-1B90-4091-B9D1-1926B476B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86DA9A-8AB1-47FC-A670-2264347D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315D0-64DE-4750-BF1F-7B873A2C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4077BE-A90C-4716-BDE6-6B8478171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CED29-3D15-4A51-8A0D-DD645A0C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6AB91B-01A6-432E-AF42-D14FF2F9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2822E-0385-417A-9692-7CC12E3F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53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6F24AF-09DD-42F8-BD27-1C4DA908F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705450-56B3-4C36-8286-275258B8D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A61A8D-3F9C-4272-B913-305D5BA4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8E40F1-5636-4FD4-BF4E-69B7724B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E58CE-BEA8-4CEC-A4C1-92017CFB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8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9DEF4-0734-4DDC-BE57-E0F97221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C0E099-9C9B-4E4C-B306-6E33360C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B3A12-E8DD-4283-B6E4-7CDB9AF9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FA9378-D246-4D8B-8A7E-B3003C53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1BB8C8-2B4F-44E0-9F6C-9B4ECEEF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31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F9EF9-AF63-453E-9138-62A30CE6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7C1BCB-2ACF-4F50-A1CE-493A0669B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81BFDF-8E8E-4747-900A-E9491B12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682F43-D3AB-4A48-909F-86220E38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073B2-C47B-48D5-8D9D-869D582F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0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714484-BE05-475C-9B71-BCE6F665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0135D6-4634-42F8-B2DB-56B4B4E87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91BFCF-1750-4DA8-BFC7-43A80A160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8ABE5B-2B01-4091-8669-B59CF33D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5B36EB-9CA0-4B4B-8411-029B7875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8981DB-7A51-453B-A3C1-6DADBE02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2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FE4988-0126-487F-BC2A-DCCE8A7A2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600614-471C-427D-9EF8-D2CADFF9C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613A71-5128-44A6-BAAF-1A8956AE4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A33B20-0793-4751-8D78-A67413316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E4E3A2C-41F8-4802-B45A-7B28E161C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BCE8F8-5BD1-46F6-9734-9AA67A26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EAB3AB-C73A-4340-A6AF-DBBAC085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276E1F-2C60-4C8D-BF7D-1E43CDAD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4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566972-4FA5-4FC7-8234-2CEEB0FF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8C03D3-64B3-4297-8FA7-35EC58E8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B7876A-635C-4A8A-87D1-8FCAAF21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662628-B3D2-4CAA-BC10-55354BAC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15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4AA3D0-1CCF-417D-BB53-F40C2CE1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68791A9-9316-4156-A3AE-E2D3DC4F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028FC1-9C47-4F1F-A6B8-789C35FE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7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80B18-48B1-4AD1-8B2D-D7490852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19BD12-F251-4450-8A7A-2A67776BD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30B30C-FB40-489E-89B0-BEC477FD0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79A8D2-D250-47F0-9B8A-45CD6E35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DB0F63-2DA5-4098-B85A-24724A73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9F126A-4980-4F09-81DD-A7A93EEE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2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E44CC-4973-47F9-A496-E36D80F6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795AE6-E86E-4814-BEF4-B54534DE6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0F33C1-47D0-48DD-B18A-591E13FFE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0BF151-DD66-4DBD-9786-DA1E6827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41849C-C51C-4055-AB7D-0AA7FA42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4D776F-38BB-4FDA-82C3-23693F1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9F09D8-5D3C-42D3-BF56-0606D8FC1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4461C-ABA5-421B-A19C-173DD3E5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825D42-DCF9-4CD4-BFA1-C960A4A5F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E850-3A75-45B6-BD84-1007F88B0FD2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5ACF12-D7D9-4E70-AFA0-5EAE2CAA7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B1E102-E8C2-4D56-B7C1-BE3797046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F814-C7CB-4585-BFB0-35666123AB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3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3F057F2-84C4-48AF-B7AC-DBD6A950E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19" y="0"/>
            <a:ext cx="3635754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A28E69C-4162-4A2E-9C94-270280664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67" y="4546"/>
            <a:ext cx="3635754" cy="685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AB04D09-1758-400C-BA85-3615D43AF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246" y="0"/>
            <a:ext cx="3635754" cy="6858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D45FD79-A049-4779-ACEE-A41BF36590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663" y="3493192"/>
            <a:ext cx="1450086" cy="123720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4182CD5-2B41-43AE-A99A-A8C858407FE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83800" y="5369743"/>
            <a:ext cx="1450086" cy="699348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24A7C3C-2519-4479-9E60-330818AA0C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8559" y="5955320"/>
            <a:ext cx="1450086" cy="54860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049BDCF-E6FB-41C2-8EB1-914460C04E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86498" y="3532164"/>
            <a:ext cx="1450086" cy="123720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637A4C3-8E34-487D-B876-82E883B31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664" y="3493192"/>
            <a:ext cx="1450086" cy="1237201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3529474-2805-4F73-85E0-87F9266611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6980" y="5326151"/>
            <a:ext cx="1450086" cy="69934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58CA02E-F799-429B-908B-57960492CA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8560" y="5955320"/>
            <a:ext cx="1450086" cy="548608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264E2E0-32BE-44FE-8245-AEC2055C6D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664" y="3493193"/>
            <a:ext cx="1450086" cy="123720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C87738C-141F-4C7F-960D-C94FFF2E98E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6980" y="5326152"/>
            <a:ext cx="1450086" cy="699348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8BF8546-B449-4EE6-AB5E-1E5A1048A0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8560" y="5955321"/>
            <a:ext cx="1450086" cy="548608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9D137E90-BB90-4C0F-A1CD-9DF4D2C33E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662" y="3492577"/>
            <a:ext cx="1450086" cy="123720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A87C291A-5628-4A4F-9A7F-842E916570E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6978" y="5325536"/>
            <a:ext cx="1450086" cy="699348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FD47758E-CE45-4D0D-A5CF-3773AB3208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8558" y="5954705"/>
            <a:ext cx="1450086" cy="548608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6221BD71-6800-4BCE-8528-1D4AFC9BE7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4017" y="3491962"/>
            <a:ext cx="1450086" cy="123720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FA3D854-96E2-4575-AA95-56D800084B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8333" y="5324921"/>
            <a:ext cx="1450086" cy="699348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072528F4-4C25-4871-A9A3-A1CF91B850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9913" y="5954090"/>
            <a:ext cx="1450086" cy="548608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F2CDAF5-04E4-4B2F-9309-B15F726080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0461" y="3491346"/>
            <a:ext cx="1450086" cy="1237201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77F4BB2C-9735-4B27-A743-BEF7383EA9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4777" y="5324305"/>
            <a:ext cx="1450086" cy="699348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B518EAF-DBD9-42D6-9937-FFB6345600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6357" y="5953474"/>
            <a:ext cx="1450086" cy="548608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486DD7AB-F40B-4DC8-9E9B-8D535CFB6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1625" y="3490730"/>
            <a:ext cx="1450086" cy="123720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EE6DBBBB-FB62-461F-9127-8FA47390C6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5941" y="5323689"/>
            <a:ext cx="1450086" cy="699348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54F465C9-0B1D-41AD-832F-97E343400C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7521" y="5952858"/>
            <a:ext cx="1450086" cy="548608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A69A9E30-A29D-4663-9D7F-8EF9B1C8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7182" y="3490115"/>
            <a:ext cx="1450086" cy="1237201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06F9103A-68AA-4C9F-A85C-A02A793457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1498" y="5323074"/>
            <a:ext cx="1450086" cy="699348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3F75B528-1B63-4629-8D87-6D3077737D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3078" y="5952243"/>
            <a:ext cx="1450086" cy="548608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CC3E1A05-5D95-4255-BC0C-554EC876D2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6075" y="3489499"/>
            <a:ext cx="1450086" cy="1237201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15210109-0E60-4D3A-B6F6-83097FB053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0391" y="5322458"/>
            <a:ext cx="1450086" cy="69934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0DC3EE48-6678-42F4-A4D4-7D6FD1E756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1971" y="5951627"/>
            <a:ext cx="1450086" cy="548608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6950C5A7-4E99-425D-BA8D-CDA518AFE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6127" y="3488885"/>
            <a:ext cx="1450086" cy="123720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BA22EF6B-29B6-495F-8722-5447209CFE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0443" y="5321844"/>
            <a:ext cx="1450086" cy="699348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7D8A3C94-58C6-4EE5-838C-0531F3F8D1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2023" y="5951013"/>
            <a:ext cx="1450086" cy="548608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AF0C8C3E-0B71-4BCA-9976-75EE50B2CF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7291" y="3488271"/>
            <a:ext cx="1450086" cy="1237201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D7CA8D4F-6B07-4DD0-AA90-2FC0EEBCE6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1607" y="5321230"/>
            <a:ext cx="1450086" cy="699348"/>
          </a:xfrm>
          <a:prstGeom prst="rect">
            <a:avLst/>
          </a:prstGeom>
        </p:spPr>
      </p:pic>
      <p:pic>
        <p:nvPicPr>
          <p:cNvPr id="78" name="図 77">
            <a:extLst>
              <a:ext uri="{FF2B5EF4-FFF2-40B4-BE49-F238E27FC236}">
                <a16:creationId xmlns:a16="http://schemas.microsoft.com/office/drawing/2014/main" id="{114BEB81-BCF0-404F-BE1C-AEBA8890F4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3187" y="5950399"/>
            <a:ext cx="1450086" cy="548608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81DD622E-83F5-4E71-B0AD-0D3B788ECC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8501" y="3487656"/>
            <a:ext cx="1450086" cy="1237201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DFA3BC61-1D78-4A87-9618-E9813FE3A6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2817" y="5320615"/>
            <a:ext cx="1450086" cy="699348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647A97AB-2949-41F2-8DBC-6B11D2AE6D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4397" y="5949784"/>
            <a:ext cx="1450086" cy="548608"/>
          </a:xfrm>
          <a:prstGeom prst="rect">
            <a:avLst/>
          </a:prstGeom>
        </p:spPr>
      </p:pic>
      <p:pic>
        <p:nvPicPr>
          <p:cNvPr id="84" name="図 83">
            <a:extLst>
              <a:ext uri="{FF2B5EF4-FFF2-40B4-BE49-F238E27FC236}">
                <a16:creationId xmlns:a16="http://schemas.microsoft.com/office/drawing/2014/main" id="{39D02622-5A83-4F02-9FC6-28AC816FEF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1699" y="3489195"/>
            <a:ext cx="1450086" cy="1237201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F7761989-5D73-4070-86CA-BDD89A537E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6015" y="5322154"/>
            <a:ext cx="1450086" cy="699348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3E49333D-C26B-4812-B8C4-A824733524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7595" y="5951323"/>
            <a:ext cx="1450086" cy="548608"/>
          </a:xfrm>
          <a:prstGeom prst="rect">
            <a:avLst/>
          </a:prstGeom>
        </p:spPr>
      </p:pic>
      <p:pic>
        <p:nvPicPr>
          <p:cNvPr id="88" name="図 87">
            <a:extLst>
              <a:ext uri="{FF2B5EF4-FFF2-40B4-BE49-F238E27FC236}">
                <a16:creationId xmlns:a16="http://schemas.microsoft.com/office/drawing/2014/main" id="{7935BCC6-3A8C-4593-A728-F506F45BCC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178" y="3489194"/>
            <a:ext cx="1450086" cy="1237201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B9FB23E2-EF79-4134-92B0-4CA64A3632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6494" y="5322153"/>
            <a:ext cx="1450086" cy="699348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BDE3DD7D-6F98-4D38-A904-52D600A591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8074" y="5951322"/>
            <a:ext cx="1450086" cy="548608"/>
          </a:xfrm>
          <a:prstGeom prst="rect">
            <a:avLst/>
          </a:prstGeom>
        </p:spPr>
      </p:pic>
      <p:pic>
        <p:nvPicPr>
          <p:cNvPr id="92" name="図 91">
            <a:extLst>
              <a:ext uri="{FF2B5EF4-FFF2-40B4-BE49-F238E27FC236}">
                <a16:creationId xmlns:a16="http://schemas.microsoft.com/office/drawing/2014/main" id="{4C806340-7DE1-43B9-BDB8-2A0A74F58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8176" y="3487041"/>
            <a:ext cx="1450086" cy="1237201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6AD01FCE-2AAA-42D4-A2BF-BB5F6C435B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2492" y="5320000"/>
            <a:ext cx="1450086" cy="699348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1FD4DABB-60DA-44BF-A5B3-CB7405C4F3A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4072" y="5949169"/>
            <a:ext cx="1450086" cy="548608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6C498516-EDE3-4E71-9AEB-D1A602FD3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2098" y="3486425"/>
            <a:ext cx="1450086" cy="1237201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6186F3B9-80F3-453F-B0BA-9296871B2B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6414" y="5319384"/>
            <a:ext cx="1450086" cy="699348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D5C722EF-A64A-4D4F-9626-4248C83F0F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7994" y="5948553"/>
            <a:ext cx="1450086" cy="548608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745BFD2D-612A-4CBC-8756-EFFDB82589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1697" y="3493193"/>
            <a:ext cx="1450086" cy="1237201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28B4385B-0551-450A-AB9A-DA47AF9018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6013" y="5326152"/>
            <a:ext cx="1450086" cy="699348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933658ED-7F2B-41D6-83D5-F5D3650732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7593" y="5955321"/>
            <a:ext cx="1450086" cy="548608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1CC3A4D0-0B40-4BC4-A3A6-D008913A0D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1793" y="3487962"/>
            <a:ext cx="1450086" cy="1237201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B0D0F5AA-9186-439A-B78E-42707AFF69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6109" y="5320921"/>
            <a:ext cx="1450086" cy="699348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D70EF09F-2FBE-40C9-935D-34EB6459E5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7689" y="5950090"/>
            <a:ext cx="1450086" cy="548608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7240E7A2-08A3-4BFF-9C48-542CD77AD3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6075" y="3493191"/>
            <a:ext cx="1450086" cy="1237201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69DE5EBA-AFBA-495B-B158-9298C435001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0391" y="5326150"/>
            <a:ext cx="1450086" cy="699348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BDDC13BD-12D6-42F4-A2C0-EFDEFD8836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1971" y="5955319"/>
            <a:ext cx="1450086" cy="548608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D5CE8A86-B0D7-4EAC-9DBE-8809BDB4E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0260" y="3492881"/>
            <a:ext cx="1450086" cy="1237201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7FA2199E-DAF7-4F4D-AFC5-A0F9CD7843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4576" y="5325840"/>
            <a:ext cx="1450086" cy="699348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1BC58310-22CC-4FC8-B8B9-A62816205F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6156" y="5955009"/>
            <a:ext cx="1450086" cy="548608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786D1BF7-CBC1-41A7-98FC-1BED9999FC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6077" y="3492883"/>
            <a:ext cx="1450086" cy="1237201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6F80D793-A261-4F1A-8B4B-BB15F38B35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0393" y="5325842"/>
            <a:ext cx="1450086" cy="699348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655FA858-76FD-42C7-8A36-F81ADADF6B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1973" y="5955011"/>
            <a:ext cx="1450086" cy="548608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32404C07-9029-4AB6-9ECF-6076AE8AE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2337" y="3492882"/>
            <a:ext cx="1450086" cy="1237201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1E6011BC-CC2C-4F5D-B052-514CDE64BB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6653" y="5325841"/>
            <a:ext cx="1450086" cy="699348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23FF9621-3E2D-48F5-88AE-FDCAFAC855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8233" y="5955010"/>
            <a:ext cx="1450086" cy="548608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06994DFA-9A46-40C8-BCBB-B09C0B437A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7292" y="3485809"/>
            <a:ext cx="1450086" cy="1237201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598241C3-2311-4563-97E8-8BF73CF90C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1608" y="5318768"/>
            <a:ext cx="1450086" cy="699348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ECCE2DF6-8A4C-44EB-89A3-F300A95590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3188" y="5947937"/>
            <a:ext cx="1450086" cy="548608"/>
          </a:xfrm>
          <a:prstGeom prst="rect">
            <a:avLst/>
          </a:prstGeom>
        </p:spPr>
      </p:pic>
      <p:pic>
        <p:nvPicPr>
          <p:cNvPr id="128" name="図 127">
            <a:extLst>
              <a:ext uri="{FF2B5EF4-FFF2-40B4-BE49-F238E27FC236}">
                <a16:creationId xmlns:a16="http://schemas.microsoft.com/office/drawing/2014/main" id="{33037239-5BA8-4268-AA96-B771AE070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7899" y="3480886"/>
            <a:ext cx="1450086" cy="1237201"/>
          </a:xfrm>
          <a:prstGeom prst="rect">
            <a:avLst/>
          </a:prstGeom>
        </p:spPr>
      </p:pic>
      <p:pic>
        <p:nvPicPr>
          <p:cNvPr id="129" name="図 128">
            <a:extLst>
              <a:ext uri="{FF2B5EF4-FFF2-40B4-BE49-F238E27FC236}">
                <a16:creationId xmlns:a16="http://schemas.microsoft.com/office/drawing/2014/main" id="{CDD2AF91-D3DB-40F6-A074-63AFDCBAC2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2215" y="5313845"/>
            <a:ext cx="1450086" cy="699348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C2034968-FE02-4BB5-861C-7E2B75943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3795" y="5943014"/>
            <a:ext cx="1450086" cy="548608"/>
          </a:xfrm>
          <a:prstGeom prst="rect">
            <a:avLst/>
          </a:prstGeom>
        </p:spPr>
      </p:pic>
      <p:pic>
        <p:nvPicPr>
          <p:cNvPr id="132" name="図 131">
            <a:extLst>
              <a:ext uri="{FF2B5EF4-FFF2-40B4-BE49-F238E27FC236}">
                <a16:creationId xmlns:a16="http://schemas.microsoft.com/office/drawing/2014/main" id="{1A7E78CD-4C6D-4F72-A848-1E9F9EF070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1514" y="3493802"/>
            <a:ext cx="1450086" cy="1237201"/>
          </a:xfrm>
          <a:prstGeom prst="rect">
            <a:avLst/>
          </a:prstGeom>
        </p:spPr>
      </p:pic>
      <p:pic>
        <p:nvPicPr>
          <p:cNvPr id="133" name="図 132">
            <a:extLst>
              <a:ext uri="{FF2B5EF4-FFF2-40B4-BE49-F238E27FC236}">
                <a16:creationId xmlns:a16="http://schemas.microsoft.com/office/drawing/2014/main" id="{9716D58A-B8CE-49F0-B908-2F2C6D6E01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5830" y="5326761"/>
            <a:ext cx="1450086" cy="699348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B1DE71F5-BF37-43B3-B7DE-44A746CCBF2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7410" y="5955930"/>
            <a:ext cx="1450086" cy="548608"/>
          </a:xfrm>
          <a:prstGeom prst="rect">
            <a:avLst/>
          </a:prstGeom>
        </p:spPr>
      </p:pic>
      <p:pic>
        <p:nvPicPr>
          <p:cNvPr id="136" name="図 135">
            <a:extLst>
              <a:ext uri="{FF2B5EF4-FFF2-40B4-BE49-F238E27FC236}">
                <a16:creationId xmlns:a16="http://schemas.microsoft.com/office/drawing/2014/main" id="{8AB3AEFE-07D4-4AB1-8930-1A8FAB4B3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07292" y="3493801"/>
            <a:ext cx="1450086" cy="1237201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DEB67D22-1C2A-49C2-98CE-EF1A679C0C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1608" y="5326760"/>
            <a:ext cx="1450086" cy="699348"/>
          </a:xfrm>
          <a:prstGeom prst="rect">
            <a:avLst/>
          </a:prstGeom>
        </p:spPr>
      </p:pic>
      <p:pic>
        <p:nvPicPr>
          <p:cNvPr id="138" name="図 137">
            <a:extLst>
              <a:ext uri="{FF2B5EF4-FFF2-40B4-BE49-F238E27FC236}">
                <a16:creationId xmlns:a16="http://schemas.microsoft.com/office/drawing/2014/main" id="{5695D865-77CF-4F3C-BDA3-B504D5BC4C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3188" y="5955929"/>
            <a:ext cx="1450086" cy="548608"/>
          </a:xfrm>
          <a:prstGeom prst="rect">
            <a:avLst/>
          </a:prstGeom>
        </p:spPr>
      </p:pic>
      <p:pic>
        <p:nvPicPr>
          <p:cNvPr id="140" name="図 139">
            <a:extLst>
              <a:ext uri="{FF2B5EF4-FFF2-40B4-BE49-F238E27FC236}">
                <a16:creationId xmlns:a16="http://schemas.microsoft.com/office/drawing/2014/main" id="{1422FBEA-ABF0-48A9-AA8D-E7AB155D6E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30743" y="3488270"/>
            <a:ext cx="1450086" cy="1237201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BAC64269-B0BF-4A1A-9C05-F92BD53DEB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65059" y="5321229"/>
            <a:ext cx="1450086" cy="699348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46332EA9-A5F1-4F7D-810C-D81DE9F907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46639" y="5950398"/>
            <a:ext cx="1450086" cy="548608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EC052E56-D473-4ADE-A655-AD2556B5B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11694" y="3487345"/>
            <a:ext cx="1450086" cy="1237201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4DD690ED-81AA-4B78-AF8E-92E427AECC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46010" y="5320304"/>
            <a:ext cx="1450086" cy="699348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CC6C13AE-8F6C-4949-B077-A1EBD25D2D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27590" y="5949473"/>
            <a:ext cx="1450086" cy="548608"/>
          </a:xfrm>
          <a:prstGeom prst="rect">
            <a:avLst/>
          </a:prstGeom>
        </p:spPr>
      </p:pic>
      <p:pic>
        <p:nvPicPr>
          <p:cNvPr id="148" name="図 147">
            <a:extLst>
              <a:ext uri="{FF2B5EF4-FFF2-40B4-BE49-F238E27FC236}">
                <a16:creationId xmlns:a16="http://schemas.microsoft.com/office/drawing/2014/main" id="{202EECBD-B127-4DFF-B259-57058F65F8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0244" y="3493798"/>
            <a:ext cx="1450086" cy="1237201"/>
          </a:xfrm>
          <a:prstGeom prst="rect">
            <a:avLst/>
          </a:prstGeom>
        </p:spPr>
      </p:pic>
      <p:pic>
        <p:nvPicPr>
          <p:cNvPr id="149" name="図 148">
            <a:extLst>
              <a:ext uri="{FF2B5EF4-FFF2-40B4-BE49-F238E27FC236}">
                <a16:creationId xmlns:a16="http://schemas.microsoft.com/office/drawing/2014/main" id="{583EAEDF-841C-47F5-9F2A-96909A363B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4560" y="5326757"/>
            <a:ext cx="1450086" cy="699348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7719D114-6481-4B26-A62A-C94D66E5E1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36140" y="5955926"/>
            <a:ext cx="1450086" cy="548608"/>
          </a:xfrm>
          <a:prstGeom prst="rect">
            <a:avLst/>
          </a:prstGeom>
        </p:spPr>
      </p:pic>
      <p:pic>
        <p:nvPicPr>
          <p:cNvPr id="152" name="図 151">
            <a:extLst>
              <a:ext uri="{FF2B5EF4-FFF2-40B4-BE49-F238E27FC236}">
                <a16:creationId xmlns:a16="http://schemas.microsoft.com/office/drawing/2014/main" id="{1DC188B1-2FAB-4CBF-B6DE-FBEBEBD51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1525305" y="3493799"/>
            <a:ext cx="1450086" cy="1237201"/>
          </a:xfrm>
          <a:prstGeom prst="rect">
            <a:avLst/>
          </a:prstGeom>
        </p:spPr>
      </p:pic>
      <p:pic>
        <p:nvPicPr>
          <p:cNvPr id="153" name="図 152">
            <a:extLst>
              <a:ext uri="{FF2B5EF4-FFF2-40B4-BE49-F238E27FC236}">
                <a16:creationId xmlns:a16="http://schemas.microsoft.com/office/drawing/2014/main" id="{DE090BAE-75AA-43DA-9D8B-0D3F8476A4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159621" y="5326758"/>
            <a:ext cx="1450086" cy="699348"/>
          </a:xfrm>
          <a:prstGeom prst="rect">
            <a:avLst/>
          </a:prstGeom>
        </p:spPr>
      </p:pic>
      <p:pic>
        <p:nvPicPr>
          <p:cNvPr id="154" name="図 153">
            <a:extLst>
              <a:ext uri="{FF2B5EF4-FFF2-40B4-BE49-F238E27FC236}">
                <a16:creationId xmlns:a16="http://schemas.microsoft.com/office/drawing/2014/main" id="{69C603B1-2FBC-473C-A16E-5D2B704B6F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541201" y="5955927"/>
            <a:ext cx="1450086" cy="54860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F784038-BD45-4824-BE40-7A387D0069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0"/>
          <a:stretch/>
        </p:blipFill>
        <p:spPr>
          <a:xfrm>
            <a:off x="2098223" y="-7611"/>
            <a:ext cx="2310537" cy="685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55EA441-CBB8-46C6-B237-7C429962CBB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8"/>
          <a:stretch/>
        </p:blipFill>
        <p:spPr>
          <a:xfrm>
            <a:off x="773006" y="-1140"/>
            <a:ext cx="3635754" cy="4717774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D40E7CC-DB9D-4530-8EB4-65C9A139D4B6}"/>
              </a:ext>
            </a:extLst>
          </p:cNvPr>
          <p:cNvSpPr/>
          <p:nvPr/>
        </p:nvSpPr>
        <p:spPr>
          <a:xfrm>
            <a:off x="326524" y="432378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24110AE-1FBB-4069-A121-2F7C37E61905}"/>
              </a:ext>
            </a:extLst>
          </p:cNvPr>
          <p:cNvSpPr/>
          <p:nvPr/>
        </p:nvSpPr>
        <p:spPr>
          <a:xfrm>
            <a:off x="326525" y="432378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DB0843D-A1D3-44EA-870A-31BD56B53EE5}"/>
              </a:ext>
            </a:extLst>
          </p:cNvPr>
          <p:cNvSpPr/>
          <p:nvPr/>
        </p:nvSpPr>
        <p:spPr>
          <a:xfrm>
            <a:off x="326525" y="4323787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FC9D1D3-233E-4827-AB13-032D23267AE0}"/>
              </a:ext>
            </a:extLst>
          </p:cNvPr>
          <p:cNvSpPr/>
          <p:nvPr/>
        </p:nvSpPr>
        <p:spPr>
          <a:xfrm>
            <a:off x="326523" y="4323171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45DB953-4788-472C-B1D8-738A9755003B}"/>
              </a:ext>
            </a:extLst>
          </p:cNvPr>
          <p:cNvSpPr/>
          <p:nvPr/>
        </p:nvSpPr>
        <p:spPr>
          <a:xfrm>
            <a:off x="327878" y="432255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233EEFA-2E49-4E14-AB27-4B72ABF78987}"/>
              </a:ext>
            </a:extLst>
          </p:cNvPr>
          <p:cNvSpPr/>
          <p:nvPr/>
        </p:nvSpPr>
        <p:spPr>
          <a:xfrm>
            <a:off x="324322" y="4321940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4786919-819F-47FF-BF34-D7B91A35C37E}"/>
              </a:ext>
            </a:extLst>
          </p:cNvPr>
          <p:cNvSpPr/>
          <p:nvPr/>
        </p:nvSpPr>
        <p:spPr>
          <a:xfrm>
            <a:off x="315486" y="4321324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B3F5519-7D8A-4E54-BECA-EAB87F56BACA}"/>
              </a:ext>
            </a:extLst>
          </p:cNvPr>
          <p:cNvSpPr/>
          <p:nvPr/>
        </p:nvSpPr>
        <p:spPr>
          <a:xfrm>
            <a:off x="321043" y="4320709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9530E77-4961-4EC4-AA8D-CB620480616D}"/>
              </a:ext>
            </a:extLst>
          </p:cNvPr>
          <p:cNvSpPr/>
          <p:nvPr/>
        </p:nvSpPr>
        <p:spPr>
          <a:xfrm>
            <a:off x="319936" y="432009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4FFF42C3-ED26-42AF-93D2-B845C1580CA9}"/>
              </a:ext>
            </a:extLst>
          </p:cNvPr>
          <p:cNvSpPr/>
          <p:nvPr/>
        </p:nvSpPr>
        <p:spPr>
          <a:xfrm>
            <a:off x="319988" y="4319479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FB86AEB-B262-433B-B7AC-3E2D37441BE0}"/>
              </a:ext>
            </a:extLst>
          </p:cNvPr>
          <p:cNvSpPr/>
          <p:nvPr/>
        </p:nvSpPr>
        <p:spPr>
          <a:xfrm>
            <a:off x="311152" y="431886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E5F8DED2-1F6C-498E-A263-4204F94260E1}"/>
              </a:ext>
            </a:extLst>
          </p:cNvPr>
          <p:cNvSpPr/>
          <p:nvPr/>
        </p:nvSpPr>
        <p:spPr>
          <a:xfrm>
            <a:off x="312362" y="4318250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477A44F6-BCBC-4A9D-AFFC-17B497909851}"/>
              </a:ext>
            </a:extLst>
          </p:cNvPr>
          <p:cNvSpPr/>
          <p:nvPr/>
        </p:nvSpPr>
        <p:spPr>
          <a:xfrm>
            <a:off x="315560" y="4319789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6C511FD3-0543-4FB4-BAB1-1F8B0D28D746}"/>
              </a:ext>
            </a:extLst>
          </p:cNvPr>
          <p:cNvSpPr/>
          <p:nvPr/>
        </p:nvSpPr>
        <p:spPr>
          <a:xfrm>
            <a:off x="326039" y="4319788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AAA0ADA-B3C9-446D-996A-1A55793E3548}"/>
              </a:ext>
            </a:extLst>
          </p:cNvPr>
          <p:cNvSpPr/>
          <p:nvPr/>
        </p:nvSpPr>
        <p:spPr>
          <a:xfrm>
            <a:off x="312037" y="431763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AB6DDB33-21D7-4BFE-8FB6-BFDC8FDA8146}"/>
              </a:ext>
            </a:extLst>
          </p:cNvPr>
          <p:cNvSpPr/>
          <p:nvPr/>
        </p:nvSpPr>
        <p:spPr>
          <a:xfrm>
            <a:off x="325959" y="4317019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C477C6CA-2D7D-44C7-9AD6-36ED182DC676}"/>
              </a:ext>
            </a:extLst>
          </p:cNvPr>
          <p:cNvSpPr/>
          <p:nvPr/>
        </p:nvSpPr>
        <p:spPr>
          <a:xfrm>
            <a:off x="315558" y="4323787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181E7CC4-69F5-486A-B1DD-51F3B18F394E}"/>
              </a:ext>
            </a:extLst>
          </p:cNvPr>
          <p:cNvSpPr/>
          <p:nvPr/>
        </p:nvSpPr>
        <p:spPr>
          <a:xfrm>
            <a:off x="315654" y="431855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08FD4864-CFA0-47EE-AF22-035223F0818E}"/>
              </a:ext>
            </a:extLst>
          </p:cNvPr>
          <p:cNvSpPr/>
          <p:nvPr/>
        </p:nvSpPr>
        <p:spPr>
          <a:xfrm>
            <a:off x="319936" y="4323785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3920AEBF-3180-4A23-A282-73B0D1E406BF}"/>
              </a:ext>
            </a:extLst>
          </p:cNvPr>
          <p:cNvSpPr/>
          <p:nvPr/>
        </p:nvSpPr>
        <p:spPr>
          <a:xfrm>
            <a:off x="324121" y="432347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45B23689-D549-4A0F-9053-9624DED58584}"/>
              </a:ext>
            </a:extLst>
          </p:cNvPr>
          <p:cNvSpPr/>
          <p:nvPr/>
        </p:nvSpPr>
        <p:spPr>
          <a:xfrm>
            <a:off x="319938" y="4323477"/>
            <a:ext cx="14369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72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-5</a:t>
            </a:r>
            <a:endParaRPr lang="ja-JP" altLang="en-US" sz="72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1A2FB038-90BA-4A8F-8FE1-7DA6A6A74B7E}"/>
              </a:ext>
            </a:extLst>
          </p:cNvPr>
          <p:cNvSpPr/>
          <p:nvPr/>
        </p:nvSpPr>
        <p:spPr>
          <a:xfrm>
            <a:off x="316198" y="432347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474487C4-AE59-4DC8-8385-68F8975D8E7F}"/>
              </a:ext>
            </a:extLst>
          </p:cNvPr>
          <p:cNvSpPr/>
          <p:nvPr/>
        </p:nvSpPr>
        <p:spPr>
          <a:xfrm>
            <a:off x="311153" y="4316403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325D3F2-2950-4577-9D32-C5C59F37FA3C}"/>
              </a:ext>
            </a:extLst>
          </p:cNvPr>
          <p:cNvSpPr/>
          <p:nvPr/>
        </p:nvSpPr>
        <p:spPr>
          <a:xfrm>
            <a:off x="311760" y="4311480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516CA459-10B7-4ED2-BCB0-7A717CE850E6}"/>
              </a:ext>
            </a:extLst>
          </p:cNvPr>
          <p:cNvSpPr/>
          <p:nvPr/>
        </p:nvSpPr>
        <p:spPr>
          <a:xfrm>
            <a:off x="325375" y="432439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291C2531-AED8-40A1-8F36-677E87DF535F}"/>
              </a:ext>
            </a:extLst>
          </p:cNvPr>
          <p:cNvSpPr/>
          <p:nvPr/>
        </p:nvSpPr>
        <p:spPr>
          <a:xfrm>
            <a:off x="311153" y="4324395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42394583-B625-4B2E-A959-A0E225D2AA10}"/>
              </a:ext>
            </a:extLst>
          </p:cNvPr>
          <p:cNvSpPr/>
          <p:nvPr/>
        </p:nvSpPr>
        <p:spPr>
          <a:xfrm>
            <a:off x="334604" y="431886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BB8E45C6-2DAA-4D8A-B853-993EC6D44784}"/>
              </a:ext>
            </a:extLst>
          </p:cNvPr>
          <p:cNvSpPr/>
          <p:nvPr/>
        </p:nvSpPr>
        <p:spPr>
          <a:xfrm>
            <a:off x="315555" y="4317939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E0E7DC67-89EF-452E-B7BD-75463FE4687C}"/>
              </a:ext>
            </a:extLst>
          </p:cNvPr>
          <p:cNvSpPr/>
          <p:nvPr/>
        </p:nvSpPr>
        <p:spPr>
          <a:xfrm>
            <a:off x="324105" y="4324392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4A264A20-2ABD-4B7A-827B-F5CFDDC89CAB}"/>
              </a:ext>
            </a:extLst>
          </p:cNvPr>
          <p:cNvSpPr/>
          <p:nvPr/>
        </p:nvSpPr>
        <p:spPr>
          <a:xfrm>
            <a:off x="329166" y="4324393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57" name="図 156">
            <a:extLst>
              <a:ext uri="{FF2B5EF4-FFF2-40B4-BE49-F238E27FC236}">
                <a16:creationId xmlns:a16="http://schemas.microsoft.com/office/drawing/2014/main" id="{7C7D2AD0-22BC-4444-84FB-A13988AA0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99422" y="3505070"/>
            <a:ext cx="1450086" cy="1237201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7BF60326-665E-4F6B-B5A5-D8CE76E65A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90334" y="3501455"/>
            <a:ext cx="1450086" cy="1237201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9E1D9600-F5F1-4C4B-9BE7-F60927CCC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302238" y="3495001"/>
            <a:ext cx="1450086" cy="1237201"/>
          </a:xfrm>
          <a:prstGeom prst="rect">
            <a:avLst/>
          </a:prstGeom>
        </p:spPr>
      </p:pic>
      <p:pic>
        <p:nvPicPr>
          <p:cNvPr id="169" name="図 168">
            <a:extLst>
              <a:ext uri="{FF2B5EF4-FFF2-40B4-BE49-F238E27FC236}">
                <a16:creationId xmlns:a16="http://schemas.microsoft.com/office/drawing/2014/main" id="{7BAA0B03-8752-46BE-A03B-81E221E40D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96606" y="3488541"/>
            <a:ext cx="1450086" cy="1237201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AFAD69CE-BB06-42E7-ABE0-DD43DD5BE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302237" y="3507910"/>
            <a:ext cx="1450086" cy="1237201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4777BA00-018B-4596-B52D-F1837474F0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379" y="3464320"/>
            <a:ext cx="1450086" cy="1237201"/>
          </a:xfrm>
          <a:prstGeom prst="rect">
            <a:avLst/>
          </a:prstGeom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51621BAC-43C1-4E11-A679-CEB1AD3026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313636" y="3477230"/>
            <a:ext cx="1450086" cy="1237201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4219AC05-2A79-4451-952D-A55E79C1E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379" y="3477586"/>
            <a:ext cx="1450086" cy="1237201"/>
          </a:xfrm>
          <a:prstGeom prst="rect">
            <a:avLst/>
          </a:prstGeom>
        </p:spPr>
      </p:pic>
      <p:pic>
        <p:nvPicPr>
          <p:cNvPr id="188" name="図 187">
            <a:extLst>
              <a:ext uri="{FF2B5EF4-FFF2-40B4-BE49-F238E27FC236}">
                <a16:creationId xmlns:a16="http://schemas.microsoft.com/office/drawing/2014/main" id="{ABCFCD4F-75E8-42D0-BA30-EF3F18ABE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379" y="3504162"/>
            <a:ext cx="1450086" cy="1237201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EB5D9A30-466E-43EF-82BF-81B6CB4AB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301761" y="3530739"/>
            <a:ext cx="1450086" cy="1237201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01A50BF5-095D-4989-92B0-B42A5D0231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7028" y="3477987"/>
            <a:ext cx="1450086" cy="1237201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C0F77E05-8484-46F3-B79D-A21406241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379" y="3490020"/>
            <a:ext cx="1450086" cy="1237201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286E3B03-5FC4-4B45-AEBB-2507BE563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380" y="3464319"/>
            <a:ext cx="1450086" cy="1237201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0E6C7727-0899-4916-89CE-7EA66CA843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65740" y="3457509"/>
            <a:ext cx="1450086" cy="1237201"/>
          </a:xfrm>
          <a:prstGeom prst="rect">
            <a:avLst/>
          </a:prstGeom>
        </p:spPr>
      </p:pic>
      <p:pic>
        <p:nvPicPr>
          <p:cNvPr id="214" name="図 213">
            <a:extLst>
              <a:ext uri="{FF2B5EF4-FFF2-40B4-BE49-F238E27FC236}">
                <a16:creationId xmlns:a16="http://schemas.microsoft.com/office/drawing/2014/main" id="{B5701821-78B5-42C2-898C-54946B1187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53310" y="3489800"/>
            <a:ext cx="1450086" cy="1237201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47E9420D-691F-4CFB-9392-CB1F15171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31626" y="3495453"/>
            <a:ext cx="1450086" cy="1237201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C57A3FB9-B318-4ECC-941C-AF0D4B4FE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40071" y="3495001"/>
            <a:ext cx="1450086" cy="1237201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D62EF978-103F-441A-B24A-07257B13A6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29964" y="3495002"/>
            <a:ext cx="1450086" cy="1237201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952FA642-7BC3-48BA-8925-9F31194A4A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44222" y="3480134"/>
            <a:ext cx="1450086" cy="1237201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9523D24B-26D5-452A-89C0-666A9A99BC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65106" y="3510010"/>
            <a:ext cx="1450086" cy="1237201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AFBEF37E-2113-41A4-BDF0-A45825829F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39038" y="3483588"/>
            <a:ext cx="1450086" cy="1237201"/>
          </a:xfrm>
          <a:prstGeom prst="rect">
            <a:avLst/>
          </a:prstGeom>
        </p:spPr>
      </p:pic>
      <p:pic>
        <p:nvPicPr>
          <p:cNvPr id="242" name="図 241">
            <a:extLst>
              <a:ext uri="{FF2B5EF4-FFF2-40B4-BE49-F238E27FC236}">
                <a16:creationId xmlns:a16="http://schemas.microsoft.com/office/drawing/2014/main" id="{13DB9AF1-B80D-49FD-9EEC-76E603A11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53311" y="3484364"/>
            <a:ext cx="1450086" cy="1237201"/>
          </a:xfrm>
          <a:prstGeom prst="rect">
            <a:avLst/>
          </a:prstGeom>
        </p:spPr>
      </p:pic>
      <p:pic>
        <p:nvPicPr>
          <p:cNvPr id="246" name="図 245">
            <a:extLst>
              <a:ext uri="{FF2B5EF4-FFF2-40B4-BE49-F238E27FC236}">
                <a16:creationId xmlns:a16="http://schemas.microsoft.com/office/drawing/2014/main" id="{FCB971D8-6118-4FC1-80CA-6F8752755A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39038" y="3494569"/>
            <a:ext cx="1450086" cy="1237201"/>
          </a:xfrm>
          <a:prstGeom prst="rect">
            <a:avLst/>
          </a:prstGeom>
        </p:spPr>
      </p:pic>
      <p:pic>
        <p:nvPicPr>
          <p:cNvPr id="250" name="図 249">
            <a:extLst>
              <a:ext uri="{FF2B5EF4-FFF2-40B4-BE49-F238E27FC236}">
                <a16:creationId xmlns:a16="http://schemas.microsoft.com/office/drawing/2014/main" id="{C6094D7B-A2B2-4FAA-85FD-666A931233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567" y="3509268"/>
            <a:ext cx="1450086" cy="1237201"/>
          </a:xfrm>
          <a:prstGeom prst="rect">
            <a:avLst/>
          </a:prstGeom>
        </p:spPr>
      </p:pic>
      <p:pic>
        <p:nvPicPr>
          <p:cNvPr id="254" name="図 253">
            <a:extLst>
              <a:ext uri="{FF2B5EF4-FFF2-40B4-BE49-F238E27FC236}">
                <a16:creationId xmlns:a16="http://schemas.microsoft.com/office/drawing/2014/main" id="{BB7EA9D5-62B4-4B45-92DF-D536B9953E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71201" y="3494192"/>
            <a:ext cx="1450086" cy="1237201"/>
          </a:xfrm>
          <a:prstGeom prst="rect">
            <a:avLst/>
          </a:prstGeom>
        </p:spPr>
      </p:pic>
      <p:pic>
        <p:nvPicPr>
          <p:cNvPr id="258" name="図 257">
            <a:extLst>
              <a:ext uri="{FF2B5EF4-FFF2-40B4-BE49-F238E27FC236}">
                <a16:creationId xmlns:a16="http://schemas.microsoft.com/office/drawing/2014/main" id="{FB7411F5-6A2B-42A2-B1DE-72B435DC05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59747" y="3489965"/>
            <a:ext cx="1450086" cy="1237201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9D658A57-F35A-4740-A7C4-1C325A79C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59747" y="3483054"/>
            <a:ext cx="1450086" cy="1237201"/>
          </a:xfrm>
          <a:prstGeom prst="rect">
            <a:avLst/>
          </a:prstGeom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044C91C3-5567-4E8B-9B79-A9D8A59508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60659" y="3477230"/>
            <a:ext cx="1450086" cy="1237201"/>
          </a:xfrm>
          <a:prstGeom prst="rect">
            <a:avLst/>
          </a:prstGeom>
        </p:spPr>
      </p:pic>
      <p:pic>
        <p:nvPicPr>
          <p:cNvPr id="270" name="図 269">
            <a:extLst>
              <a:ext uri="{FF2B5EF4-FFF2-40B4-BE49-F238E27FC236}">
                <a16:creationId xmlns:a16="http://schemas.microsoft.com/office/drawing/2014/main" id="{C33C1EEF-F82D-4AA7-A9DB-9978A2262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66120" y="3483589"/>
            <a:ext cx="1450086" cy="1237201"/>
          </a:xfrm>
          <a:prstGeom prst="rect">
            <a:avLst/>
          </a:prstGeom>
        </p:spPr>
      </p:pic>
      <p:pic>
        <p:nvPicPr>
          <p:cNvPr id="274" name="図 273">
            <a:extLst>
              <a:ext uri="{FF2B5EF4-FFF2-40B4-BE49-F238E27FC236}">
                <a16:creationId xmlns:a16="http://schemas.microsoft.com/office/drawing/2014/main" id="{A9B91691-6C46-44EA-AE7F-D06D2BAA9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5255197" y="3505520"/>
            <a:ext cx="1450086" cy="1237201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B5F41FEC-5409-4440-B8F8-032FEAE2E0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0"/>
          <a:stretch/>
        </p:blipFill>
        <p:spPr>
          <a:xfrm>
            <a:off x="5829790" y="5455"/>
            <a:ext cx="2310537" cy="685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92CBE3B-0B98-45E3-95E3-0567DA3168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8"/>
          <a:stretch/>
        </p:blipFill>
        <p:spPr>
          <a:xfrm>
            <a:off x="4499575" y="4491"/>
            <a:ext cx="3635754" cy="4717774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4483E205-820A-40A5-A452-0AFA63512D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33738" y="5338029"/>
            <a:ext cx="1450086" cy="699348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005A6FA6-A27D-411B-8A60-0A1D9C4B61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15318" y="5967198"/>
            <a:ext cx="1450086" cy="548608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616459B0-C5BC-4A26-871D-98C48F1CFD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24650" y="5334414"/>
            <a:ext cx="1450086" cy="699348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D2AACAD8-CCD4-4A24-B31C-E795160A03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06230" y="5963583"/>
            <a:ext cx="1450086" cy="548608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9D0DDC34-D613-4B57-91CA-A9A015994C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36554" y="5327960"/>
            <a:ext cx="1450086" cy="699348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C385A747-0ED0-437B-A5F3-F97895BBD25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18134" y="5957129"/>
            <a:ext cx="1450086" cy="548608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A37A7FA3-97C2-45BA-B155-5BA1CCE320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30922" y="5321500"/>
            <a:ext cx="1450086" cy="699348"/>
          </a:xfrm>
          <a:prstGeom prst="rect">
            <a:avLst/>
          </a:prstGeom>
        </p:spPr>
      </p:pic>
      <p:pic>
        <p:nvPicPr>
          <p:cNvPr id="171" name="図 170">
            <a:extLst>
              <a:ext uri="{FF2B5EF4-FFF2-40B4-BE49-F238E27FC236}">
                <a16:creationId xmlns:a16="http://schemas.microsoft.com/office/drawing/2014/main" id="{2FDA59C3-EA2A-4D89-877D-44A76F5183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12502" y="5950669"/>
            <a:ext cx="1450086" cy="548608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CF7ECBE4-BA40-4A69-9C0A-6897D2A4E1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36553" y="5340869"/>
            <a:ext cx="1450086" cy="699348"/>
          </a:xfrm>
          <a:prstGeom prst="rect">
            <a:avLst/>
          </a:prstGeom>
        </p:spPr>
      </p:pic>
      <p:pic>
        <p:nvPicPr>
          <p:cNvPr id="175" name="図 174">
            <a:extLst>
              <a:ext uri="{FF2B5EF4-FFF2-40B4-BE49-F238E27FC236}">
                <a16:creationId xmlns:a16="http://schemas.microsoft.com/office/drawing/2014/main" id="{1BB882D7-D114-48E9-9EB3-19EAF58C78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18133" y="5970038"/>
            <a:ext cx="1450086" cy="548608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59D56EEF-52FE-44DC-B532-DC03826EB0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695" y="5297279"/>
            <a:ext cx="1450086" cy="699348"/>
          </a:xfrm>
          <a:prstGeom prst="rect">
            <a:avLst/>
          </a:prstGeom>
        </p:spPr>
      </p:pic>
      <p:pic>
        <p:nvPicPr>
          <p:cNvPr id="178" name="図 177">
            <a:extLst>
              <a:ext uri="{FF2B5EF4-FFF2-40B4-BE49-F238E27FC236}">
                <a16:creationId xmlns:a16="http://schemas.microsoft.com/office/drawing/2014/main" id="{354B17CF-EC47-432C-B4B0-8E83BECB00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275" y="5926448"/>
            <a:ext cx="1450086" cy="548608"/>
          </a:xfrm>
          <a:prstGeom prst="rect">
            <a:avLst/>
          </a:prstGeom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0430DE7A-F07C-4944-9F7A-E24D7BA621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47952" y="5310189"/>
            <a:ext cx="1450086" cy="699348"/>
          </a:xfrm>
          <a:prstGeom prst="rect">
            <a:avLst/>
          </a:prstGeom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31B5F905-3A39-4866-B048-A253F7922A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29532" y="5939358"/>
            <a:ext cx="1450086" cy="548608"/>
          </a:xfrm>
          <a:prstGeom prst="rect">
            <a:avLst/>
          </a:prstGeom>
        </p:spPr>
      </p:pic>
      <p:pic>
        <p:nvPicPr>
          <p:cNvPr id="185" name="図 184">
            <a:extLst>
              <a:ext uri="{FF2B5EF4-FFF2-40B4-BE49-F238E27FC236}">
                <a16:creationId xmlns:a16="http://schemas.microsoft.com/office/drawing/2014/main" id="{7D361C23-11C9-4D1A-BB4F-9FFB80D8F4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695" y="5310545"/>
            <a:ext cx="1450086" cy="699348"/>
          </a:xfrm>
          <a:prstGeom prst="rect">
            <a:avLst/>
          </a:prstGeom>
        </p:spPr>
      </p:pic>
      <p:pic>
        <p:nvPicPr>
          <p:cNvPr id="186" name="図 185">
            <a:extLst>
              <a:ext uri="{FF2B5EF4-FFF2-40B4-BE49-F238E27FC236}">
                <a16:creationId xmlns:a16="http://schemas.microsoft.com/office/drawing/2014/main" id="{498AA480-AE21-48E6-BD7C-7C3B0878E8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275" y="5939714"/>
            <a:ext cx="1450086" cy="548608"/>
          </a:xfrm>
          <a:prstGeom prst="rect">
            <a:avLst/>
          </a:prstGeom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970DE333-5A4F-4EE2-AD4E-FA53B7D655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695" y="5337121"/>
            <a:ext cx="1450086" cy="699348"/>
          </a:xfrm>
          <a:prstGeom prst="rect">
            <a:avLst/>
          </a:prstGeom>
        </p:spPr>
      </p:pic>
      <p:pic>
        <p:nvPicPr>
          <p:cNvPr id="190" name="図 189">
            <a:extLst>
              <a:ext uri="{FF2B5EF4-FFF2-40B4-BE49-F238E27FC236}">
                <a16:creationId xmlns:a16="http://schemas.microsoft.com/office/drawing/2014/main" id="{80DB2C2E-7868-4458-BC7D-FA3F50140E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275" y="5966290"/>
            <a:ext cx="1450086" cy="548608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BB270826-4BCC-427F-931E-3EE6EF40CB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36077" y="5363698"/>
            <a:ext cx="1450086" cy="699348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6C9A9DB8-366E-412C-A9F7-295C83EAC0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317657" y="5992867"/>
            <a:ext cx="1450086" cy="548608"/>
          </a:xfrm>
          <a:prstGeom prst="rect">
            <a:avLst/>
          </a:prstGeom>
        </p:spPr>
      </p:pic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FD433B25-54B1-4D1A-9819-036420D7CA1F}"/>
              </a:ext>
            </a:extLst>
          </p:cNvPr>
          <p:cNvSpPr/>
          <p:nvPr/>
        </p:nvSpPr>
        <p:spPr>
          <a:xfrm>
            <a:off x="4103283" y="4335664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CD65AF51-FD93-4AAD-B13F-B5AB6493C495}"/>
              </a:ext>
            </a:extLst>
          </p:cNvPr>
          <p:cNvSpPr/>
          <p:nvPr/>
        </p:nvSpPr>
        <p:spPr>
          <a:xfrm>
            <a:off x="4094195" y="4332049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345C680B-6328-4ABA-8BD3-BB79BD208EB1}"/>
              </a:ext>
            </a:extLst>
          </p:cNvPr>
          <p:cNvSpPr/>
          <p:nvPr/>
        </p:nvSpPr>
        <p:spPr>
          <a:xfrm>
            <a:off x="4106099" y="4325595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AE81132D-6A54-433C-BA46-8BA13ED18A37}"/>
              </a:ext>
            </a:extLst>
          </p:cNvPr>
          <p:cNvSpPr/>
          <p:nvPr/>
        </p:nvSpPr>
        <p:spPr>
          <a:xfrm>
            <a:off x="4100467" y="431913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BB813005-0846-4597-8905-2F7D18234779}"/>
              </a:ext>
            </a:extLst>
          </p:cNvPr>
          <p:cNvSpPr/>
          <p:nvPr/>
        </p:nvSpPr>
        <p:spPr>
          <a:xfrm>
            <a:off x="4106098" y="433850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4068DA2B-EF0E-45BB-B20F-B6C93E67FC06}"/>
              </a:ext>
            </a:extLst>
          </p:cNvPr>
          <p:cNvSpPr/>
          <p:nvPr/>
        </p:nvSpPr>
        <p:spPr>
          <a:xfrm>
            <a:off x="4075240" y="429491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D2F0A9D4-97C4-4B42-8860-5E209C926B5C}"/>
              </a:ext>
            </a:extLst>
          </p:cNvPr>
          <p:cNvSpPr/>
          <p:nvPr/>
        </p:nvSpPr>
        <p:spPr>
          <a:xfrm>
            <a:off x="4117497" y="430782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9482F3FC-671D-45A8-8BB8-41FC22B62B12}"/>
              </a:ext>
            </a:extLst>
          </p:cNvPr>
          <p:cNvSpPr/>
          <p:nvPr/>
        </p:nvSpPr>
        <p:spPr>
          <a:xfrm>
            <a:off x="4075240" y="4308180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21871B41-BA1C-43D5-9E61-029162835393}"/>
              </a:ext>
            </a:extLst>
          </p:cNvPr>
          <p:cNvSpPr/>
          <p:nvPr/>
        </p:nvSpPr>
        <p:spPr>
          <a:xfrm>
            <a:off x="4075240" y="4334756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4C1DE596-166F-4339-A475-869EC120B96E}"/>
              </a:ext>
            </a:extLst>
          </p:cNvPr>
          <p:cNvSpPr/>
          <p:nvPr/>
        </p:nvSpPr>
        <p:spPr>
          <a:xfrm>
            <a:off x="4105622" y="436133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93" name="図 192">
            <a:extLst>
              <a:ext uri="{FF2B5EF4-FFF2-40B4-BE49-F238E27FC236}">
                <a16:creationId xmlns:a16="http://schemas.microsoft.com/office/drawing/2014/main" id="{50686BE4-C054-45D6-8A95-5036EAB704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11344" y="5310946"/>
            <a:ext cx="1450086" cy="699348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B50FF615-FE4A-4B77-9535-5AF0AE3ED6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92924" y="5940115"/>
            <a:ext cx="1450086" cy="548608"/>
          </a:xfrm>
          <a:prstGeom prst="rect">
            <a:avLst/>
          </a:prstGeom>
        </p:spPr>
      </p:pic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C4D1BC53-DA55-44C4-BF6B-D655701DE5CB}"/>
              </a:ext>
            </a:extLst>
          </p:cNvPr>
          <p:cNvSpPr/>
          <p:nvPr/>
        </p:nvSpPr>
        <p:spPr>
          <a:xfrm>
            <a:off x="4080889" y="4308581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3" name="図 202">
            <a:extLst>
              <a:ext uri="{FF2B5EF4-FFF2-40B4-BE49-F238E27FC236}">
                <a16:creationId xmlns:a16="http://schemas.microsoft.com/office/drawing/2014/main" id="{DDC92F79-2F77-4AD3-87D4-71EEA2E12B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695" y="5322979"/>
            <a:ext cx="1450086" cy="699348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C05E1878-687D-4366-83D2-EBBF38DB4E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275" y="5952148"/>
            <a:ext cx="1450086" cy="548608"/>
          </a:xfrm>
          <a:prstGeom prst="rect">
            <a:avLst/>
          </a:prstGeom>
        </p:spPr>
      </p:pic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C382005D-129D-4A4D-BD48-D5B61265B425}"/>
              </a:ext>
            </a:extLst>
          </p:cNvPr>
          <p:cNvSpPr/>
          <p:nvPr/>
        </p:nvSpPr>
        <p:spPr>
          <a:xfrm>
            <a:off x="4075240" y="432061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7" name="図 206">
            <a:extLst>
              <a:ext uri="{FF2B5EF4-FFF2-40B4-BE49-F238E27FC236}">
                <a16:creationId xmlns:a16="http://schemas.microsoft.com/office/drawing/2014/main" id="{6022F86D-B502-46AB-B1E6-FAED605DEAB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696" y="5297278"/>
            <a:ext cx="1450086" cy="699348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82E0327A-8723-42B9-95AB-9D8DCC8434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276" y="5926447"/>
            <a:ext cx="1450086" cy="548608"/>
          </a:xfrm>
          <a:prstGeom prst="rect">
            <a:avLst/>
          </a:prstGeom>
        </p:spPr>
      </p:pic>
      <p:sp>
        <p:nvSpPr>
          <p:cNvPr id="209" name="正方形/長方形 208">
            <a:extLst>
              <a:ext uri="{FF2B5EF4-FFF2-40B4-BE49-F238E27FC236}">
                <a16:creationId xmlns:a16="http://schemas.microsoft.com/office/drawing/2014/main" id="{8D65424A-87D2-4DBE-8BD3-8AD971CC7A72}"/>
              </a:ext>
            </a:extLst>
          </p:cNvPr>
          <p:cNvSpPr/>
          <p:nvPr/>
        </p:nvSpPr>
        <p:spPr>
          <a:xfrm>
            <a:off x="4075241" y="429491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11" name="図 210">
            <a:extLst>
              <a:ext uri="{FF2B5EF4-FFF2-40B4-BE49-F238E27FC236}">
                <a16:creationId xmlns:a16="http://schemas.microsoft.com/office/drawing/2014/main" id="{C005FEFA-E8F4-4B6E-8FFC-BFB0848BFE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0056" y="5290468"/>
            <a:ext cx="1450086" cy="699348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7F29BFBD-AC3F-4439-850A-22B57A9CF9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1636" y="5919637"/>
            <a:ext cx="1450086" cy="548608"/>
          </a:xfrm>
          <a:prstGeom prst="rect">
            <a:avLst/>
          </a:prstGeom>
        </p:spPr>
      </p:pic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192D1BC5-8794-4DBF-AF45-D2C6A8F27402}"/>
              </a:ext>
            </a:extLst>
          </p:cNvPr>
          <p:cNvSpPr/>
          <p:nvPr/>
        </p:nvSpPr>
        <p:spPr>
          <a:xfrm>
            <a:off x="4069601" y="428810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15" name="図 214">
            <a:extLst>
              <a:ext uri="{FF2B5EF4-FFF2-40B4-BE49-F238E27FC236}">
                <a16:creationId xmlns:a16="http://schemas.microsoft.com/office/drawing/2014/main" id="{EEFE6264-D5A4-4F92-9F07-BAB234EAF0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87626" y="5322759"/>
            <a:ext cx="1450086" cy="699348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4EE4C72B-6A39-4867-A912-C15C3BE998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69206" y="5951928"/>
            <a:ext cx="1450086" cy="548608"/>
          </a:xfrm>
          <a:prstGeom prst="rect">
            <a:avLst/>
          </a:prstGeom>
        </p:spPr>
      </p:pic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C9387543-66B9-413A-B972-D9463E52BE80}"/>
              </a:ext>
            </a:extLst>
          </p:cNvPr>
          <p:cNvSpPr/>
          <p:nvPr/>
        </p:nvSpPr>
        <p:spPr>
          <a:xfrm>
            <a:off x="4057171" y="432039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19" name="図 218">
            <a:extLst>
              <a:ext uri="{FF2B5EF4-FFF2-40B4-BE49-F238E27FC236}">
                <a16:creationId xmlns:a16="http://schemas.microsoft.com/office/drawing/2014/main" id="{505352D5-4FAB-45D6-932E-58C2E7ACA32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65942" y="5328412"/>
            <a:ext cx="1450086" cy="699348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94807250-771C-43CC-9F85-8C9759E2A9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47522" y="5957581"/>
            <a:ext cx="1450086" cy="548608"/>
          </a:xfrm>
          <a:prstGeom prst="rect">
            <a:avLst/>
          </a:prstGeom>
        </p:spPr>
      </p:pic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612A6F54-066F-4413-92C9-696337A2403F}"/>
              </a:ext>
            </a:extLst>
          </p:cNvPr>
          <p:cNvSpPr/>
          <p:nvPr/>
        </p:nvSpPr>
        <p:spPr>
          <a:xfrm>
            <a:off x="4035487" y="4326047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23" name="図 222">
            <a:extLst>
              <a:ext uri="{FF2B5EF4-FFF2-40B4-BE49-F238E27FC236}">
                <a16:creationId xmlns:a16="http://schemas.microsoft.com/office/drawing/2014/main" id="{B4361FBA-47A0-4B07-8832-E48A6BB80A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74387" y="5327960"/>
            <a:ext cx="1450086" cy="699348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3FACD773-C24B-4B4B-B6A8-BF426538AE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55967" y="5957129"/>
            <a:ext cx="1450086" cy="548608"/>
          </a:xfrm>
          <a:prstGeom prst="rect">
            <a:avLst/>
          </a:prstGeom>
        </p:spPr>
      </p:pic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F5D29BBF-93ED-4662-AE62-EBB4C927B127}"/>
              </a:ext>
            </a:extLst>
          </p:cNvPr>
          <p:cNvSpPr/>
          <p:nvPr/>
        </p:nvSpPr>
        <p:spPr>
          <a:xfrm>
            <a:off x="4043932" y="432559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27" name="図 226">
            <a:extLst>
              <a:ext uri="{FF2B5EF4-FFF2-40B4-BE49-F238E27FC236}">
                <a16:creationId xmlns:a16="http://schemas.microsoft.com/office/drawing/2014/main" id="{FF1B054A-8FD9-41C7-A431-69ECD22341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64280" y="5327961"/>
            <a:ext cx="1450086" cy="699348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3ABDAD7A-F65F-41DA-9B92-6642399D13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45860" y="5957130"/>
            <a:ext cx="1450086" cy="548608"/>
          </a:xfrm>
          <a:prstGeom prst="rect">
            <a:avLst/>
          </a:prstGeom>
        </p:spPr>
      </p:pic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FB2588E2-99C1-441B-B7BB-42511A24DF01}"/>
              </a:ext>
            </a:extLst>
          </p:cNvPr>
          <p:cNvSpPr/>
          <p:nvPr/>
        </p:nvSpPr>
        <p:spPr>
          <a:xfrm>
            <a:off x="4033825" y="4325596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9F87B943-4DD5-4F17-89AC-D041DB9309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78538" y="5313093"/>
            <a:ext cx="1450086" cy="699348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B3CC59CD-2ABA-4D2B-9937-D6E319F4D7A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60118" y="5942262"/>
            <a:ext cx="1450086" cy="548608"/>
          </a:xfrm>
          <a:prstGeom prst="rect">
            <a:avLst/>
          </a:prstGeom>
        </p:spPr>
      </p:pic>
      <p:sp>
        <p:nvSpPr>
          <p:cNvPr id="233" name="正方形/長方形 232">
            <a:extLst>
              <a:ext uri="{FF2B5EF4-FFF2-40B4-BE49-F238E27FC236}">
                <a16:creationId xmlns:a16="http://schemas.microsoft.com/office/drawing/2014/main" id="{1CA207DB-5AA9-480B-BA21-DFD03248B575}"/>
              </a:ext>
            </a:extLst>
          </p:cNvPr>
          <p:cNvSpPr/>
          <p:nvPr/>
        </p:nvSpPr>
        <p:spPr>
          <a:xfrm>
            <a:off x="4048083" y="4310728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35" name="図 234">
            <a:extLst>
              <a:ext uri="{FF2B5EF4-FFF2-40B4-BE49-F238E27FC236}">
                <a16:creationId xmlns:a16="http://schemas.microsoft.com/office/drawing/2014/main" id="{A97D20F2-2982-482D-9DB0-FB71FB6E00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99422" y="5342969"/>
            <a:ext cx="1450086" cy="699348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139F3A6A-4DA6-4F35-8D94-07B34134E6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1002" y="5972138"/>
            <a:ext cx="1450086" cy="548608"/>
          </a:xfrm>
          <a:prstGeom prst="rect">
            <a:avLst/>
          </a:prstGeom>
        </p:spPr>
      </p:pic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5D9F9F9E-D350-45CF-AFE7-D6DC3641F9F8}"/>
              </a:ext>
            </a:extLst>
          </p:cNvPr>
          <p:cNvSpPr/>
          <p:nvPr/>
        </p:nvSpPr>
        <p:spPr>
          <a:xfrm>
            <a:off x="4068967" y="434060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39" name="図 238">
            <a:extLst>
              <a:ext uri="{FF2B5EF4-FFF2-40B4-BE49-F238E27FC236}">
                <a16:creationId xmlns:a16="http://schemas.microsoft.com/office/drawing/2014/main" id="{B9DCC9B3-79B7-4057-9D88-66A99BC8A99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73354" y="5316547"/>
            <a:ext cx="1450086" cy="699348"/>
          </a:xfrm>
          <a:prstGeom prst="rect">
            <a:avLst/>
          </a:prstGeom>
        </p:spPr>
      </p:pic>
      <p:pic>
        <p:nvPicPr>
          <p:cNvPr id="240" name="図 239">
            <a:extLst>
              <a:ext uri="{FF2B5EF4-FFF2-40B4-BE49-F238E27FC236}">
                <a16:creationId xmlns:a16="http://schemas.microsoft.com/office/drawing/2014/main" id="{41922212-9202-487D-90AC-57EB4B2E534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54934" y="5945716"/>
            <a:ext cx="1450086" cy="548608"/>
          </a:xfrm>
          <a:prstGeom prst="rect">
            <a:avLst/>
          </a:prstGeom>
        </p:spPr>
      </p:pic>
      <p:sp>
        <p:nvSpPr>
          <p:cNvPr id="241" name="正方形/長方形 240">
            <a:extLst>
              <a:ext uri="{FF2B5EF4-FFF2-40B4-BE49-F238E27FC236}">
                <a16:creationId xmlns:a16="http://schemas.microsoft.com/office/drawing/2014/main" id="{F9DF0552-6CA7-465E-8776-CAE265E8E3F0}"/>
              </a:ext>
            </a:extLst>
          </p:cNvPr>
          <p:cNvSpPr/>
          <p:nvPr/>
        </p:nvSpPr>
        <p:spPr>
          <a:xfrm>
            <a:off x="4042899" y="4314182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43" name="図 242">
            <a:extLst>
              <a:ext uri="{FF2B5EF4-FFF2-40B4-BE49-F238E27FC236}">
                <a16:creationId xmlns:a16="http://schemas.microsoft.com/office/drawing/2014/main" id="{F523F0C7-EDB6-451A-A755-83DB748715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87627" y="5317323"/>
            <a:ext cx="1450086" cy="699348"/>
          </a:xfrm>
          <a:prstGeom prst="rect">
            <a:avLst/>
          </a:prstGeom>
        </p:spPr>
      </p:pic>
      <p:pic>
        <p:nvPicPr>
          <p:cNvPr id="244" name="図 243">
            <a:extLst>
              <a:ext uri="{FF2B5EF4-FFF2-40B4-BE49-F238E27FC236}">
                <a16:creationId xmlns:a16="http://schemas.microsoft.com/office/drawing/2014/main" id="{D921FF75-6210-4378-925A-9E0D84B7F4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69207" y="5946492"/>
            <a:ext cx="1450086" cy="548608"/>
          </a:xfrm>
          <a:prstGeom prst="rect">
            <a:avLst/>
          </a:prstGeom>
        </p:spPr>
      </p:pic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A4FDA747-436A-4711-95D1-DC4FAB0FE710}"/>
              </a:ext>
            </a:extLst>
          </p:cNvPr>
          <p:cNvSpPr/>
          <p:nvPr/>
        </p:nvSpPr>
        <p:spPr>
          <a:xfrm>
            <a:off x="4057172" y="4314958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47" name="図 246">
            <a:extLst>
              <a:ext uri="{FF2B5EF4-FFF2-40B4-BE49-F238E27FC236}">
                <a16:creationId xmlns:a16="http://schemas.microsoft.com/office/drawing/2014/main" id="{FE9D42D5-3EF1-4AA3-9AA7-437A0817F0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73354" y="5327528"/>
            <a:ext cx="1450086" cy="699348"/>
          </a:xfrm>
          <a:prstGeom prst="rect">
            <a:avLst/>
          </a:prstGeom>
        </p:spPr>
      </p:pic>
      <p:pic>
        <p:nvPicPr>
          <p:cNvPr id="248" name="図 247">
            <a:extLst>
              <a:ext uri="{FF2B5EF4-FFF2-40B4-BE49-F238E27FC236}">
                <a16:creationId xmlns:a16="http://schemas.microsoft.com/office/drawing/2014/main" id="{C03DB0FC-0EAB-491D-9E62-A81E4BED16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54934" y="5956697"/>
            <a:ext cx="1450086" cy="548608"/>
          </a:xfrm>
          <a:prstGeom prst="rect">
            <a:avLst/>
          </a:prstGeom>
        </p:spPr>
      </p:pic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F0F597CE-0F73-4C72-BFFD-21DBB2AD4CAD}"/>
              </a:ext>
            </a:extLst>
          </p:cNvPr>
          <p:cNvSpPr/>
          <p:nvPr/>
        </p:nvSpPr>
        <p:spPr>
          <a:xfrm>
            <a:off x="4042899" y="432516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1" name="図 250">
            <a:extLst>
              <a:ext uri="{FF2B5EF4-FFF2-40B4-BE49-F238E27FC236}">
                <a16:creationId xmlns:a16="http://schemas.microsoft.com/office/drawing/2014/main" id="{AA63D1AE-F869-4D49-B45D-73B76082CED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883" y="5342227"/>
            <a:ext cx="1450086" cy="699348"/>
          </a:xfrm>
          <a:prstGeom prst="rect">
            <a:avLst/>
          </a:prstGeom>
        </p:spPr>
      </p:pic>
      <p:pic>
        <p:nvPicPr>
          <p:cNvPr id="252" name="図 251">
            <a:extLst>
              <a:ext uri="{FF2B5EF4-FFF2-40B4-BE49-F238E27FC236}">
                <a16:creationId xmlns:a16="http://schemas.microsoft.com/office/drawing/2014/main" id="{68A51074-13CB-4CFC-B69C-3A670CA6A8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463" y="5971396"/>
            <a:ext cx="1450086" cy="548608"/>
          </a:xfrm>
          <a:prstGeom prst="rect">
            <a:avLst/>
          </a:prstGeom>
        </p:spPr>
      </p:pic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12B948A6-A408-4952-87D7-2F490517B936}"/>
              </a:ext>
            </a:extLst>
          </p:cNvPr>
          <p:cNvSpPr/>
          <p:nvPr/>
        </p:nvSpPr>
        <p:spPr>
          <a:xfrm>
            <a:off x="4075428" y="4339862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5" name="図 254">
            <a:extLst>
              <a:ext uri="{FF2B5EF4-FFF2-40B4-BE49-F238E27FC236}">
                <a16:creationId xmlns:a16="http://schemas.microsoft.com/office/drawing/2014/main" id="{32DF2BC8-0EF4-440C-896F-3A359D1FA4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5517" y="5327151"/>
            <a:ext cx="1450086" cy="699348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1FBDC401-D66A-4324-BA28-4EE5ECF810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7097" y="5956320"/>
            <a:ext cx="1450086" cy="548608"/>
          </a:xfrm>
          <a:prstGeom prst="rect">
            <a:avLst/>
          </a:prstGeom>
        </p:spPr>
      </p:pic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94B8DC99-4164-4870-BAD9-94BA266B59C6}"/>
              </a:ext>
            </a:extLst>
          </p:cNvPr>
          <p:cNvSpPr/>
          <p:nvPr/>
        </p:nvSpPr>
        <p:spPr>
          <a:xfrm>
            <a:off x="4075062" y="4324786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-1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59" name="図 258">
            <a:extLst>
              <a:ext uri="{FF2B5EF4-FFF2-40B4-BE49-F238E27FC236}">
                <a16:creationId xmlns:a16="http://schemas.microsoft.com/office/drawing/2014/main" id="{40BFF469-AD8F-4C63-AAB9-6D406B112E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94063" y="5322924"/>
            <a:ext cx="1450086" cy="699348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69EF6C9A-A2F7-4044-B771-B608490ED7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75643" y="5952093"/>
            <a:ext cx="1450086" cy="548608"/>
          </a:xfrm>
          <a:prstGeom prst="rect">
            <a:avLst/>
          </a:prstGeom>
        </p:spPr>
      </p:pic>
      <p:sp>
        <p:nvSpPr>
          <p:cNvPr id="261" name="正方形/長方形 260">
            <a:extLst>
              <a:ext uri="{FF2B5EF4-FFF2-40B4-BE49-F238E27FC236}">
                <a16:creationId xmlns:a16="http://schemas.microsoft.com/office/drawing/2014/main" id="{7D90F602-1B50-4B88-86F8-669F0B047FCB}"/>
              </a:ext>
            </a:extLst>
          </p:cNvPr>
          <p:cNvSpPr/>
          <p:nvPr/>
        </p:nvSpPr>
        <p:spPr>
          <a:xfrm>
            <a:off x="4063608" y="4320559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63" name="図 262">
            <a:extLst>
              <a:ext uri="{FF2B5EF4-FFF2-40B4-BE49-F238E27FC236}">
                <a16:creationId xmlns:a16="http://schemas.microsoft.com/office/drawing/2014/main" id="{D11ED71A-D4F1-4789-848C-A819B88841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94063" y="5316013"/>
            <a:ext cx="1450086" cy="699348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DDD7C0A5-F98A-4085-936F-5D36F1902C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75643" y="5945182"/>
            <a:ext cx="1450086" cy="548608"/>
          </a:xfrm>
          <a:prstGeom prst="rect">
            <a:avLst/>
          </a:prstGeom>
        </p:spPr>
      </p:pic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F1E8CF5D-550C-4A6E-A3C3-34A5B9214241}"/>
              </a:ext>
            </a:extLst>
          </p:cNvPr>
          <p:cNvSpPr/>
          <p:nvPr/>
        </p:nvSpPr>
        <p:spPr>
          <a:xfrm>
            <a:off x="4063608" y="4313648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67" name="図 266">
            <a:extLst>
              <a:ext uri="{FF2B5EF4-FFF2-40B4-BE49-F238E27FC236}">
                <a16:creationId xmlns:a16="http://schemas.microsoft.com/office/drawing/2014/main" id="{B6B307C2-38C3-4939-832C-9075D4320CF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94975" y="5310189"/>
            <a:ext cx="1450086" cy="699348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AB739AF3-C1CD-4D22-8338-68CBAEEFB8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76555" y="5939358"/>
            <a:ext cx="1450086" cy="548608"/>
          </a:xfrm>
          <a:prstGeom prst="rect">
            <a:avLst/>
          </a:prstGeom>
        </p:spPr>
      </p:pic>
      <p:sp>
        <p:nvSpPr>
          <p:cNvPr id="269" name="正方形/長方形 268">
            <a:extLst>
              <a:ext uri="{FF2B5EF4-FFF2-40B4-BE49-F238E27FC236}">
                <a16:creationId xmlns:a16="http://schemas.microsoft.com/office/drawing/2014/main" id="{F13AB095-C53B-4AC5-9471-7ABD11DAE91F}"/>
              </a:ext>
            </a:extLst>
          </p:cNvPr>
          <p:cNvSpPr/>
          <p:nvPr/>
        </p:nvSpPr>
        <p:spPr>
          <a:xfrm>
            <a:off x="4064520" y="430782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71" name="図 270">
            <a:extLst>
              <a:ext uri="{FF2B5EF4-FFF2-40B4-BE49-F238E27FC236}">
                <a16:creationId xmlns:a16="http://schemas.microsoft.com/office/drawing/2014/main" id="{99AD6C36-FABE-44AB-AFF3-0E32F7BFA6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900436" y="5316548"/>
            <a:ext cx="1450086" cy="699348"/>
          </a:xfrm>
          <a:prstGeom prst="rect">
            <a:avLst/>
          </a:prstGeom>
        </p:spPr>
      </p:pic>
      <p:pic>
        <p:nvPicPr>
          <p:cNvPr id="272" name="図 271">
            <a:extLst>
              <a:ext uri="{FF2B5EF4-FFF2-40B4-BE49-F238E27FC236}">
                <a16:creationId xmlns:a16="http://schemas.microsoft.com/office/drawing/2014/main" id="{6A92F618-BEF7-4228-838B-191D269C1AA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82016" y="5945717"/>
            <a:ext cx="1450086" cy="548608"/>
          </a:xfrm>
          <a:prstGeom prst="rect">
            <a:avLst/>
          </a:prstGeom>
        </p:spPr>
      </p:pic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72441715-D40D-4E9B-8892-641BC0D0F95B}"/>
              </a:ext>
            </a:extLst>
          </p:cNvPr>
          <p:cNvSpPr/>
          <p:nvPr/>
        </p:nvSpPr>
        <p:spPr>
          <a:xfrm>
            <a:off x="4069981" y="4314183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75" name="図 274">
            <a:extLst>
              <a:ext uri="{FF2B5EF4-FFF2-40B4-BE49-F238E27FC236}">
                <a16:creationId xmlns:a16="http://schemas.microsoft.com/office/drawing/2014/main" id="{BBB510C6-ACE3-48CE-B920-DDF7D07A63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3889513" y="5338479"/>
            <a:ext cx="1450086" cy="699348"/>
          </a:xfrm>
          <a:prstGeom prst="rect">
            <a:avLst/>
          </a:prstGeom>
        </p:spPr>
      </p:pic>
      <p:pic>
        <p:nvPicPr>
          <p:cNvPr id="276" name="図 275">
            <a:extLst>
              <a:ext uri="{FF2B5EF4-FFF2-40B4-BE49-F238E27FC236}">
                <a16:creationId xmlns:a16="http://schemas.microsoft.com/office/drawing/2014/main" id="{E00AB3AC-F418-409A-964B-7EEE7CB69E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4271093" y="5967648"/>
            <a:ext cx="1450086" cy="548608"/>
          </a:xfrm>
          <a:prstGeom prst="rect">
            <a:avLst/>
          </a:prstGeom>
        </p:spPr>
      </p:pic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9B2CDA73-6367-49EE-9A23-0E6727FF031C}"/>
              </a:ext>
            </a:extLst>
          </p:cNvPr>
          <p:cNvSpPr/>
          <p:nvPr/>
        </p:nvSpPr>
        <p:spPr>
          <a:xfrm>
            <a:off x="4059058" y="433611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78" name="図 277">
            <a:extLst>
              <a:ext uri="{FF2B5EF4-FFF2-40B4-BE49-F238E27FC236}">
                <a16:creationId xmlns:a16="http://schemas.microsoft.com/office/drawing/2014/main" id="{E4B3C650-091B-4292-A519-AB6F20FAB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78023" y="3523830"/>
            <a:ext cx="1450086" cy="1237201"/>
          </a:xfrm>
          <a:prstGeom prst="rect">
            <a:avLst/>
          </a:prstGeom>
        </p:spPr>
      </p:pic>
      <p:pic>
        <p:nvPicPr>
          <p:cNvPr id="282" name="図 281">
            <a:extLst>
              <a:ext uri="{FF2B5EF4-FFF2-40B4-BE49-F238E27FC236}">
                <a16:creationId xmlns:a16="http://schemas.microsoft.com/office/drawing/2014/main" id="{D2BDDA54-E88E-4C6D-BDD5-88E3F8CDD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86499" y="3523829"/>
            <a:ext cx="1450086" cy="1237201"/>
          </a:xfrm>
          <a:prstGeom prst="rect">
            <a:avLst/>
          </a:prstGeom>
        </p:spPr>
      </p:pic>
      <p:pic>
        <p:nvPicPr>
          <p:cNvPr id="286" name="図 285">
            <a:extLst>
              <a:ext uri="{FF2B5EF4-FFF2-40B4-BE49-F238E27FC236}">
                <a16:creationId xmlns:a16="http://schemas.microsoft.com/office/drawing/2014/main" id="{41D65C57-1E48-4933-BD69-D27375103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06960" y="3515950"/>
            <a:ext cx="1450086" cy="1237201"/>
          </a:xfrm>
          <a:prstGeom prst="rect">
            <a:avLst/>
          </a:prstGeom>
        </p:spPr>
      </p:pic>
      <p:pic>
        <p:nvPicPr>
          <p:cNvPr id="290" name="図 289">
            <a:extLst>
              <a:ext uri="{FF2B5EF4-FFF2-40B4-BE49-F238E27FC236}">
                <a16:creationId xmlns:a16="http://schemas.microsoft.com/office/drawing/2014/main" id="{6249BDA1-12DC-4F6F-B4BE-4D67D82A0A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06959" y="3522265"/>
            <a:ext cx="1450086" cy="1237201"/>
          </a:xfrm>
          <a:prstGeom prst="rect">
            <a:avLst/>
          </a:prstGeom>
        </p:spPr>
      </p:pic>
      <p:pic>
        <p:nvPicPr>
          <p:cNvPr id="294" name="図 293">
            <a:extLst>
              <a:ext uri="{FF2B5EF4-FFF2-40B4-BE49-F238E27FC236}">
                <a16:creationId xmlns:a16="http://schemas.microsoft.com/office/drawing/2014/main" id="{BF17F54A-03A4-4F3B-8E54-C0C71D457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67404" y="3515333"/>
            <a:ext cx="1450086" cy="1237201"/>
          </a:xfrm>
          <a:prstGeom prst="rect">
            <a:avLst/>
          </a:prstGeom>
        </p:spPr>
      </p:pic>
      <p:pic>
        <p:nvPicPr>
          <p:cNvPr id="298" name="図 297">
            <a:extLst>
              <a:ext uri="{FF2B5EF4-FFF2-40B4-BE49-F238E27FC236}">
                <a16:creationId xmlns:a16="http://schemas.microsoft.com/office/drawing/2014/main" id="{512599DE-E9A8-4298-A4DF-89BB83E5B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78023" y="3514513"/>
            <a:ext cx="1450086" cy="1237201"/>
          </a:xfrm>
          <a:prstGeom prst="rect">
            <a:avLst/>
          </a:prstGeom>
        </p:spPr>
      </p:pic>
      <p:pic>
        <p:nvPicPr>
          <p:cNvPr id="302" name="図 301">
            <a:extLst>
              <a:ext uri="{FF2B5EF4-FFF2-40B4-BE49-F238E27FC236}">
                <a16:creationId xmlns:a16="http://schemas.microsoft.com/office/drawing/2014/main" id="{B5AC9ACF-545F-459A-AB0B-7F03EF02BF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95002" y="3480846"/>
            <a:ext cx="1450086" cy="1237201"/>
          </a:xfrm>
          <a:prstGeom prst="rect">
            <a:avLst/>
          </a:prstGeom>
        </p:spPr>
      </p:pic>
      <p:pic>
        <p:nvPicPr>
          <p:cNvPr id="306" name="図 305">
            <a:extLst>
              <a:ext uri="{FF2B5EF4-FFF2-40B4-BE49-F238E27FC236}">
                <a16:creationId xmlns:a16="http://schemas.microsoft.com/office/drawing/2014/main" id="{AB102368-BB81-4E52-9815-8ABF25BF26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77995" y="3498295"/>
            <a:ext cx="1450086" cy="1237201"/>
          </a:xfrm>
          <a:prstGeom prst="rect">
            <a:avLst/>
          </a:prstGeom>
        </p:spPr>
      </p:pic>
      <p:pic>
        <p:nvPicPr>
          <p:cNvPr id="310" name="図 309">
            <a:extLst>
              <a:ext uri="{FF2B5EF4-FFF2-40B4-BE49-F238E27FC236}">
                <a16:creationId xmlns:a16="http://schemas.microsoft.com/office/drawing/2014/main" id="{30333D1E-BD31-44B6-B578-DB3782A594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05178" y="3492734"/>
            <a:ext cx="1450086" cy="1237201"/>
          </a:xfrm>
          <a:prstGeom prst="rect">
            <a:avLst/>
          </a:prstGeom>
        </p:spPr>
      </p:pic>
      <p:pic>
        <p:nvPicPr>
          <p:cNvPr id="314" name="図 313">
            <a:extLst>
              <a:ext uri="{FF2B5EF4-FFF2-40B4-BE49-F238E27FC236}">
                <a16:creationId xmlns:a16="http://schemas.microsoft.com/office/drawing/2014/main" id="{8DFDF5B3-AA8C-4D4D-B8C4-59CED6780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21413" y="3501069"/>
            <a:ext cx="1450086" cy="1237201"/>
          </a:xfrm>
          <a:prstGeom prst="rect">
            <a:avLst/>
          </a:prstGeom>
        </p:spPr>
      </p:pic>
      <p:pic>
        <p:nvPicPr>
          <p:cNvPr id="318" name="図 317">
            <a:extLst>
              <a:ext uri="{FF2B5EF4-FFF2-40B4-BE49-F238E27FC236}">
                <a16:creationId xmlns:a16="http://schemas.microsoft.com/office/drawing/2014/main" id="{7B028E2F-C370-4379-BA47-0576BC146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21412" y="3466390"/>
            <a:ext cx="1450086" cy="1237201"/>
          </a:xfrm>
          <a:prstGeom prst="rect">
            <a:avLst/>
          </a:prstGeom>
        </p:spPr>
      </p:pic>
      <p:pic>
        <p:nvPicPr>
          <p:cNvPr id="322" name="図 321">
            <a:extLst>
              <a:ext uri="{FF2B5EF4-FFF2-40B4-BE49-F238E27FC236}">
                <a16:creationId xmlns:a16="http://schemas.microsoft.com/office/drawing/2014/main" id="{002E124F-D3ED-4A65-B53C-6687B9E2B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295003" y="3492837"/>
            <a:ext cx="1450086" cy="1237201"/>
          </a:xfrm>
          <a:prstGeom prst="rect">
            <a:avLst/>
          </a:prstGeom>
        </p:spPr>
      </p:pic>
      <p:pic>
        <p:nvPicPr>
          <p:cNvPr id="326" name="図 325">
            <a:extLst>
              <a:ext uri="{FF2B5EF4-FFF2-40B4-BE49-F238E27FC236}">
                <a16:creationId xmlns:a16="http://schemas.microsoft.com/office/drawing/2014/main" id="{877C5EDE-7276-46EC-B6D4-3B297B4F1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05180" y="3484193"/>
            <a:ext cx="1450086" cy="1237201"/>
          </a:xfrm>
          <a:prstGeom prst="rect">
            <a:avLst/>
          </a:prstGeom>
        </p:spPr>
      </p:pic>
      <p:pic>
        <p:nvPicPr>
          <p:cNvPr id="330" name="図 329">
            <a:extLst>
              <a:ext uri="{FF2B5EF4-FFF2-40B4-BE49-F238E27FC236}">
                <a16:creationId xmlns:a16="http://schemas.microsoft.com/office/drawing/2014/main" id="{5AFF772C-3D10-4CEA-9CF7-88CEFD42AF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29971" y="3491347"/>
            <a:ext cx="1450086" cy="1237201"/>
          </a:xfrm>
          <a:prstGeom prst="rect">
            <a:avLst/>
          </a:prstGeom>
        </p:spPr>
      </p:pic>
      <p:pic>
        <p:nvPicPr>
          <p:cNvPr id="338" name="図 337">
            <a:extLst>
              <a:ext uri="{FF2B5EF4-FFF2-40B4-BE49-F238E27FC236}">
                <a16:creationId xmlns:a16="http://schemas.microsoft.com/office/drawing/2014/main" id="{7FF9B7D9-DC70-40A7-BF9D-48368746B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56633" y="3517287"/>
            <a:ext cx="1450086" cy="1237201"/>
          </a:xfrm>
          <a:prstGeom prst="rect">
            <a:avLst/>
          </a:prstGeom>
        </p:spPr>
      </p:pic>
      <p:pic>
        <p:nvPicPr>
          <p:cNvPr id="342" name="図 341">
            <a:extLst>
              <a:ext uri="{FF2B5EF4-FFF2-40B4-BE49-F238E27FC236}">
                <a16:creationId xmlns:a16="http://schemas.microsoft.com/office/drawing/2014/main" id="{3038D98B-A14C-4AE5-A8CB-7A6A8CEF58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07386" y="3530739"/>
            <a:ext cx="1450086" cy="1237201"/>
          </a:xfrm>
          <a:prstGeom prst="rect">
            <a:avLst/>
          </a:prstGeom>
        </p:spPr>
      </p:pic>
      <p:pic>
        <p:nvPicPr>
          <p:cNvPr id="346" name="図 345">
            <a:extLst>
              <a:ext uri="{FF2B5EF4-FFF2-40B4-BE49-F238E27FC236}">
                <a16:creationId xmlns:a16="http://schemas.microsoft.com/office/drawing/2014/main" id="{BC790BEE-756B-488F-AEBE-F24A9445B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48107" y="3523213"/>
            <a:ext cx="1450086" cy="1237201"/>
          </a:xfrm>
          <a:prstGeom prst="rect">
            <a:avLst/>
          </a:prstGeom>
        </p:spPr>
      </p:pic>
      <p:pic>
        <p:nvPicPr>
          <p:cNvPr id="350" name="図 349">
            <a:extLst>
              <a:ext uri="{FF2B5EF4-FFF2-40B4-BE49-F238E27FC236}">
                <a16:creationId xmlns:a16="http://schemas.microsoft.com/office/drawing/2014/main" id="{826BAC8E-913D-407C-8566-DC8207D768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11834" y="3500072"/>
            <a:ext cx="1450086" cy="1237201"/>
          </a:xfrm>
          <a:prstGeom prst="rect">
            <a:avLst/>
          </a:prstGeom>
        </p:spPr>
      </p:pic>
      <p:pic>
        <p:nvPicPr>
          <p:cNvPr id="354" name="図 353">
            <a:extLst>
              <a:ext uri="{FF2B5EF4-FFF2-40B4-BE49-F238E27FC236}">
                <a16:creationId xmlns:a16="http://schemas.microsoft.com/office/drawing/2014/main" id="{8F4B5555-F3C7-441D-9E25-E1D4F0895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73723" y="3433639"/>
            <a:ext cx="1450086" cy="1237201"/>
          </a:xfrm>
          <a:prstGeom prst="rect">
            <a:avLst/>
          </a:prstGeom>
        </p:spPr>
      </p:pic>
      <p:pic>
        <p:nvPicPr>
          <p:cNvPr id="358" name="図 357">
            <a:extLst>
              <a:ext uri="{FF2B5EF4-FFF2-40B4-BE49-F238E27FC236}">
                <a16:creationId xmlns:a16="http://schemas.microsoft.com/office/drawing/2014/main" id="{FBAEBF6F-6323-4967-BD1A-F39B630C3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411729" y="3471369"/>
            <a:ext cx="1450086" cy="1237201"/>
          </a:xfrm>
          <a:prstGeom prst="rect">
            <a:avLst/>
          </a:prstGeom>
        </p:spPr>
      </p:pic>
      <p:pic>
        <p:nvPicPr>
          <p:cNvPr id="362" name="図 361">
            <a:extLst>
              <a:ext uri="{FF2B5EF4-FFF2-40B4-BE49-F238E27FC236}">
                <a16:creationId xmlns:a16="http://schemas.microsoft.com/office/drawing/2014/main" id="{B32C6B39-4725-4AB6-A44B-5BD3BAB97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400083" y="3536824"/>
            <a:ext cx="1450086" cy="1237201"/>
          </a:xfrm>
          <a:prstGeom prst="rect">
            <a:avLst/>
          </a:prstGeom>
        </p:spPr>
      </p:pic>
      <p:pic>
        <p:nvPicPr>
          <p:cNvPr id="366" name="図 365">
            <a:extLst>
              <a:ext uri="{FF2B5EF4-FFF2-40B4-BE49-F238E27FC236}">
                <a16:creationId xmlns:a16="http://schemas.microsoft.com/office/drawing/2014/main" id="{78AA2C0A-1A33-4AB6-96B6-982CF113C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93693" y="3499183"/>
            <a:ext cx="1450086" cy="1237201"/>
          </a:xfrm>
          <a:prstGeom prst="rect">
            <a:avLst/>
          </a:prstGeom>
        </p:spPr>
      </p:pic>
      <p:pic>
        <p:nvPicPr>
          <p:cNvPr id="370" name="図 369">
            <a:extLst>
              <a:ext uri="{FF2B5EF4-FFF2-40B4-BE49-F238E27FC236}">
                <a16:creationId xmlns:a16="http://schemas.microsoft.com/office/drawing/2014/main" id="{9E5A3539-B3A3-4FFE-A0EC-19CC78F17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56634" y="3453232"/>
            <a:ext cx="1450086" cy="1237201"/>
          </a:xfrm>
          <a:prstGeom prst="rect">
            <a:avLst/>
          </a:prstGeom>
        </p:spPr>
      </p:pic>
      <p:pic>
        <p:nvPicPr>
          <p:cNvPr id="374" name="図 373">
            <a:extLst>
              <a:ext uri="{FF2B5EF4-FFF2-40B4-BE49-F238E27FC236}">
                <a16:creationId xmlns:a16="http://schemas.microsoft.com/office/drawing/2014/main" id="{1D19775F-DC21-424E-BF02-C89A41C4CD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73722" y="3517679"/>
            <a:ext cx="1450086" cy="1237201"/>
          </a:xfrm>
          <a:prstGeom prst="rect">
            <a:avLst/>
          </a:prstGeom>
        </p:spPr>
      </p:pic>
      <p:pic>
        <p:nvPicPr>
          <p:cNvPr id="378" name="図 377">
            <a:extLst>
              <a:ext uri="{FF2B5EF4-FFF2-40B4-BE49-F238E27FC236}">
                <a16:creationId xmlns:a16="http://schemas.microsoft.com/office/drawing/2014/main" id="{75443B76-D996-4E2B-9BC2-06B459DE31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84090" y="3480960"/>
            <a:ext cx="1450086" cy="1237201"/>
          </a:xfrm>
          <a:prstGeom prst="rect">
            <a:avLst/>
          </a:prstGeom>
        </p:spPr>
      </p:pic>
      <p:pic>
        <p:nvPicPr>
          <p:cNvPr id="382" name="図 381">
            <a:extLst>
              <a:ext uri="{FF2B5EF4-FFF2-40B4-BE49-F238E27FC236}">
                <a16:creationId xmlns:a16="http://schemas.microsoft.com/office/drawing/2014/main" id="{99110244-7780-4551-88B4-A6F24E80BD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400750" y="3471368"/>
            <a:ext cx="1450086" cy="1237201"/>
          </a:xfrm>
          <a:prstGeom prst="rect">
            <a:avLst/>
          </a:prstGeom>
        </p:spPr>
      </p:pic>
      <p:pic>
        <p:nvPicPr>
          <p:cNvPr id="386" name="図 385">
            <a:extLst>
              <a:ext uri="{FF2B5EF4-FFF2-40B4-BE49-F238E27FC236}">
                <a16:creationId xmlns:a16="http://schemas.microsoft.com/office/drawing/2014/main" id="{136020C3-4726-499B-8D62-A3A984410F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73922" y="3510104"/>
            <a:ext cx="1450086" cy="1237201"/>
          </a:xfrm>
          <a:prstGeom prst="rect">
            <a:avLst/>
          </a:prstGeom>
        </p:spPr>
      </p:pic>
      <p:pic>
        <p:nvPicPr>
          <p:cNvPr id="390" name="図 389">
            <a:extLst>
              <a:ext uri="{FF2B5EF4-FFF2-40B4-BE49-F238E27FC236}">
                <a16:creationId xmlns:a16="http://schemas.microsoft.com/office/drawing/2014/main" id="{2F735DFB-31BE-4CBE-818A-C849560FA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382181" y="3497869"/>
            <a:ext cx="1450086" cy="1237201"/>
          </a:xfrm>
          <a:prstGeom prst="rect">
            <a:avLst/>
          </a:prstGeom>
        </p:spPr>
      </p:pic>
      <p:pic>
        <p:nvPicPr>
          <p:cNvPr id="394" name="図 393">
            <a:extLst>
              <a:ext uri="{FF2B5EF4-FFF2-40B4-BE49-F238E27FC236}">
                <a16:creationId xmlns:a16="http://schemas.microsoft.com/office/drawing/2014/main" id="{30AEBDC6-FB37-452E-AE26-F3500026B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0830">
            <a:off x="9407882" y="3516979"/>
            <a:ext cx="1450086" cy="123720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9B87994-A1B7-4902-BD45-418DB0D4EA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0"/>
          <a:stretch/>
        </p:blipFill>
        <p:spPr>
          <a:xfrm>
            <a:off x="9876918" y="-2031"/>
            <a:ext cx="2310537" cy="6858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503349B-13B5-4DC7-9A51-F7E57EDE9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8"/>
          <a:stretch/>
        </p:blipFill>
        <p:spPr>
          <a:xfrm>
            <a:off x="8551248" y="0"/>
            <a:ext cx="3635754" cy="471777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01DD127-0CED-416B-940D-449F8964C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47635" y="5408715"/>
            <a:ext cx="1450086" cy="699348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ED43827F-8D0A-45A4-B562-704463403CB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02394" y="5994292"/>
            <a:ext cx="1450086" cy="548608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62D4EED-F703-4D5C-AB96-C38A532112FF}"/>
              </a:ext>
            </a:extLst>
          </p:cNvPr>
          <p:cNvSpPr/>
          <p:nvPr/>
        </p:nvSpPr>
        <p:spPr>
          <a:xfrm>
            <a:off x="8057119" y="4356811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79" name="図 278">
            <a:extLst>
              <a:ext uri="{FF2B5EF4-FFF2-40B4-BE49-F238E27FC236}">
                <a16:creationId xmlns:a16="http://schemas.microsoft.com/office/drawing/2014/main" id="{0B4CCDEE-15B7-4195-80CC-5E80B01C49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39160" y="5400381"/>
            <a:ext cx="1450086" cy="699348"/>
          </a:xfrm>
          <a:prstGeom prst="rect">
            <a:avLst/>
          </a:prstGeom>
        </p:spPr>
      </p:pic>
      <p:pic>
        <p:nvPicPr>
          <p:cNvPr id="280" name="図 279">
            <a:extLst>
              <a:ext uri="{FF2B5EF4-FFF2-40B4-BE49-F238E27FC236}">
                <a16:creationId xmlns:a16="http://schemas.microsoft.com/office/drawing/2014/main" id="{C18735F5-F911-40A1-BBE6-D2DB8AC54E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293919" y="5985958"/>
            <a:ext cx="1450086" cy="548608"/>
          </a:xfrm>
          <a:prstGeom prst="rect">
            <a:avLst/>
          </a:prstGeom>
        </p:spPr>
      </p:pic>
      <p:sp>
        <p:nvSpPr>
          <p:cNvPr id="281" name="正方形/長方形 280">
            <a:extLst>
              <a:ext uri="{FF2B5EF4-FFF2-40B4-BE49-F238E27FC236}">
                <a16:creationId xmlns:a16="http://schemas.microsoft.com/office/drawing/2014/main" id="{AB08145C-4B14-4F90-9AD5-AFF4B162F110}"/>
              </a:ext>
            </a:extLst>
          </p:cNvPr>
          <p:cNvSpPr/>
          <p:nvPr/>
        </p:nvSpPr>
        <p:spPr>
          <a:xfrm>
            <a:off x="8048644" y="4348477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83" name="図 282">
            <a:extLst>
              <a:ext uri="{FF2B5EF4-FFF2-40B4-BE49-F238E27FC236}">
                <a16:creationId xmlns:a16="http://schemas.microsoft.com/office/drawing/2014/main" id="{91B54E3A-1163-49EF-94F6-D8D56A186D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47636" y="5400380"/>
            <a:ext cx="1450086" cy="699348"/>
          </a:xfrm>
          <a:prstGeom prst="rect">
            <a:avLst/>
          </a:prstGeom>
        </p:spPr>
      </p:pic>
      <p:pic>
        <p:nvPicPr>
          <p:cNvPr id="284" name="図 283">
            <a:extLst>
              <a:ext uri="{FF2B5EF4-FFF2-40B4-BE49-F238E27FC236}">
                <a16:creationId xmlns:a16="http://schemas.microsoft.com/office/drawing/2014/main" id="{A6E63E9A-BB66-4322-96A3-CF85E09EEC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02395" y="5985957"/>
            <a:ext cx="1450086" cy="548608"/>
          </a:xfrm>
          <a:prstGeom prst="rect">
            <a:avLst/>
          </a:prstGeom>
        </p:spPr>
      </p:pic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C78C8834-4DE9-4709-8831-5F44C795AE31}"/>
              </a:ext>
            </a:extLst>
          </p:cNvPr>
          <p:cNvSpPr/>
          <p:nvPr/>
        </p:nvSpPr>
        <p:spPr>
          <a:xfrm>
            <a:off x="8057120" y="4348476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87" name="図 286">
            <a:extLst>
              <a:ext uri="{FF2B5EF4-FFF2-40B4-BE49-F238E27FC236}">
                <a16:creationId xmlns:a16="http://schemas.microsoft.com/office/drawing/2014/main" id="{3ED776C3-7717-44F3-82A6-A4ED062800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68097" y="5392501"/>
            <a:ext cx="1450086" cy="699348"/>
          </a:xfrm>
          <a:prstGeom prst="rect">
            <a:avLst/>
          </a:prstGeom>
        </p:spPr>
      </p:pic>
      <p:pic>
        <p:nvPicPr>
          <p:cNvPr id="288" name="図 287">
            <a:extLst>
              <a:ext uri="{FF2B5EF4-FFF2-40B4-BE49-F238E27FC236}">
                <a16:creationId xmlns:a16="http://schemas.microsoft.com/office/drawing/2014/main" id="{0F9C9458-B59C-470F-91B8-BA49A0571F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2856" y="5978078"/>
            <a:ext cx="1450086" cy="548608"/>
          </a:xfrm>
          <a:prstGeom prst="rect">
            <a:avLst/>
          </a:prstGeom>
        </p:spPr>
      </p:pic>
      <p:sp>
        <p:nvSpPr>
          <p:cNvPr id="289" name="正方形/長方形 288">
            <a:extLst>
              <a:ext uri="{FF2B5EF4-FFF2-40B4-BE49-F238E27FC236}">
                <a16:creationId xmlns:a16="http://schemas.microsoft.com/office/drawing/2014/main" id="{28C3C9CF-61E6-47D9-A5E3-014BE746DDEE}"/>
              </a:ext>
            </a:extLst>
          </p:cNvPr>
          <p:cNvSpPr/>
          <p:nvPr/>
        </p:nvSpPr>
        <p:spPr>
          <a:xfrm>
            <a:off x="8077581" y="4340597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91" name="図 290">
            <a:extLst>
              <a:ext uri="{FF2B5EF4-FFF2-40B4-BE49-F238E27FC236}">
                <a16:creationId xmlns:a16="http://schemas.microsoft.com/office/drawing/2014/main" id="{EAFB94E4-A8BA-43B3-A2D8-4A4C895FF8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68096" y="5398816"/>
            <a:ext cx="1450086" cy="699348"/>
          </a:xfrm>
          <a:prstGeom prst="rect">
            <a:avLst/>
          </a:prstGeom>
        </p:spPr>
      </p:pic>
      <p:pic>
        <p:nvPicPr>
          <p:cNvPr id="292" name="図 291">
            <a:extLst>
              <a:ext uri="{FF2B5EF4-FFF2-40B4-BE49-F238E27FC236}">
                <a16:creationId xmlns:a16="http://schemas.microsoft.com/office/drawing/2014/main" id="{B75197A9-4CCE-4354-B3FB-3FF5890801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2855" y="5984393"/>
            <a:ext cx="1450086" cy="548608"/>
          </a:xfrm>
          <a:prstGeom prst="rect">
            <a:avLst/>
          </a:prstGeom>
        </p:spPr>
      </p:pic>
      <p:sp>
        <p:nvSpPr>
          <p:cNvPr id="293" name="正方形/長方形 292">
            <a:extLst>
              <a:ext uri="{FF2B5EF4-FFF2-40B4-BE49-F238E27FC236}">
                <a16:creationId xmlns:a16="http://schemas.microsoft.com/office/drawing/2014/main" id="{FAA16AB0-15DF-4681-A2C0-5DD9AAD388C5}"/>
              </a:ext>
            </a:extLst>
          </p:cNvPr>
          <p:cNvSpPr/>
          <p:nvPr/>
        </p:nvSpPr>
        <p:spPr>
          <a:xfrm>
            <a:off x="8077580" y="4346912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95" name="図 294">
            <a:extLst>
              <a:ext uri="{FF2B5EF4-FFF2-40B4-BE49-F238E27FC236}">
                <a16:creationId xmlns:a16="http://schemas.microsoft.com/office/drawing/2014/main" id="{6FD7F2A4-F230-491D-A7BF-CD5BD67EF2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28541" y="5391884"/>
            <a:ext cx="1450086" cy="699348"/>
          </a:xfrm>
          <a:prstGeom prst="rect">
            <a:avLst/>
          </a:prstGeom>
        </p:spPr>
      </p:pic>
      <p:pic>
        <p:nvPicPr>
          <p:cNvPr id="296" name="図 295">
            <a:extLst>
              <a:ext uri="{FF2B5EF4-FFF2-40B4-BE49-F238E27FC236}">
                <a16:creationId xmlns:a16="http://schemas.microsoft.com/office/drawing/2014/main" id="{F1EA6202-D299-4555-8D9F-8E3C09DDD5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283300" y="5977461"/>
            <a:ext cx="1450086" cy="548608"/>
          </a:xfrm>
          <a:prstGeom prst="rect">
            <a:avLst/>
          </a:prstGeom>
        </p:spPr>
      </p:pic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2622E472-9A19-426D-847C-2BCA35BFD87E}"/>
              </a:ext>
            </a:extLst>
          </p:cNvPr>
          <p:cNvSpPr/>
          <p:nvPr/>
        </p:nvSpPr>
        <p:spPr>
          <a:xfrm>
            <a:off x="8038025" y="4339980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99" name="図 298">
            <a:extLst>
              <a:ext uri="{FF2B5EF4-FFF2-40B4-BE49-F238E27FC236}">
                <a16:creationId xmlns:a16="http://schemas.microsoft.com/office/drawing/2014/main" id="{D6DCBE67-591C-4ECF-A987-6E7DE7CA0D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39160" y="5391064"/>
            <a:ext cx="1450086" cy="699348"/>
          </a:xfrm>
          <a:prstGeom prst="rect">
            <a:avLst/>
          </a:prstGeom>
        </p:spPr>
      </p:pic>
      <p:pic>
        <p:nvPicPr>
          <p:cNvPr id="300" name="図 299">
            <a:extLst>
              <a:ext uri="{FF2B5EF4-FFF2-40B4-BE49-F238E27FC236}">
                <a16:creationId xmlns:a16="http://schemas.microsoft.com/office/drawing/2014/main" id="{B1A53CD3-CD1E-4A59-B2C1-F0E35A440EF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293919" y="5976641"/>
            <a:ext cx="1450086" cy="548608"/>
          </a:xfrm>
          <a:prstGeom prst="rect">
            <a:avLst/>
          </a:prstGeom>
        </p:spPr>
      </p:pic>
      <p:sp>
        <p:nvSpPr>
          <p:cNvPr id="301" name="正方形/長方形 300">
            <a:extLst>
              <a:ext uri="{FF2B5EF4-FFF2-40B4-BE49-F238E27FC236}">
                <a16:creationId xmlns:a16="http://schemas.microsoft.com/office/drawing/2014/main" id="{79B1C6B1-7537-4B66-9ED2-B6AF130ECDFD}"/>
              </a:ext>
            </a:extLst>
          </p:cNvPr>
          <p:cNvSpPr/>
          <p:nvPr/>
        </p:nvSpPr>
        <p:spPr>
          <a:xfrm>
            <a:off x="8048644" y="4339160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3" name="図 302">
            <a:extLst>
              <a:ext uri="{FF2B5EF4-FFF2-40B4-BE49-F238E27FC236}">
                <a16:creationId xmlns:a16="http://schemas.microsoft.com/office/drawing/2014/main" id="{71B16FF8-82A0-4E07-AF3D-4F6FE1CE62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56139" y="5357397"/>
            <a:ext cx="1450086" cy="699348"/>
          </a:xfrm>
          <a:prstGeom prst="rect">
            <a:avLst/>
          </a:prstGeom>
        </p:spPr>
      </p:pic>
      <p:pic>
        <p:nvPicPr>
          <p:cNvPr id="304" name="図 303">
            <a:extLst>
              <a:ext uri="{FF2B5EF4-FFF2-40B4-BE49-F238E27FC236}">
                <a16:creationId xmlns:a16="http://schemas.microsoft.com/office/drawing/2014/main" id="{109A3D51-9382-4CE1-81F2-234D801A6E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10898" y="5942974"/>
            <a:ext cx="1450086" cy="548608"/>
          </a:xfrm>
          <a:prstGeom prst="rect">
            <a:avLst/>
          </a:prstGeom>
        </p:spPr>
      </p:pic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D7CBD48C-735A-492A-B0C2-EE72BEF836FA}"/>
              </a:ext>
            </a:extLst>
          </p:cNvPr>
          <p:cNvSpPr/>
          <p:nvPr/>
        </p:nvSpPr>
        <p:spPr>
          <a:xfrm>
            <a:off x="8065623" y="4305493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07" name="図 306">
            <a:extLst>
              <a:ext uri="{FF2B5EF4-FFF2-40B4-BE49-F238E27FC236}">
                <a16:creationId xmlns:a16="http://schemas.microsoft.com/office/drawing/2014/main" id="{40287F68-BDAB-426C-8283-7104FBE9B8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39132" y="5374846"/>
            <a:ext cx="1450086" cy="699348"/>
          </a:xfrm>
          <a:prstGeom prst="rect">
            <a:avLst/>
          </a:prstGeom>
        </p:spPr>
      </p:pic>
      <p:pic>
        <p:nvPicPr>
          <p:cNvPr id="308" name="図 307">
            <a:extLst>
              <a:ext uri="{FF2B5EF4-FFF2-40B4-BE49-F238E27FC236}">
                <a16:creationId xmlns:a16="http://schemas.microsoft.com/office/drawing/2014/main" id="{26CE18C0-C317-41A6-BF08-2F6401ED58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293891" y="5960423"/>
            <a:ext cx="1450086" cy="548608"/>
          </a:xfrm>
          <a:prstGeom prst="rect">
            <a:avLst/>
          </a:prstGeom>
        </p:spPr>
      </p:pic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60EC58D3-2915-4140-AD9A-14955CB2C6FB}"/>
              </a:ext>
            </a:extLst>
          </p:cNvPr>
          <p:cNvSpPr/>
          <p:nvPr/>
        </p:nvSpPr>
        <p:spPr>
          <a:xfrm>
            <a:off x="8048616" y="4322942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11" name="図 310">
            <a:extLst>
              <a:ext uri="{FF2B5EF4-FFF2-40B4-BE49-F238E27FC236}">
                <a16:creationId xmlns:a16="http://schemas.microsoft.com/office/drawing/2014/main" id="{809A93F4-E4CC-4FC3-9FDD-546289810D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66315" y="5369285"/>
            <a:ext cx="1450086" cy="699348"/>
          </a:xfrm>
          <a:prstGeom prst="rect">
            <a:avLst/>
          </a:prstGeom>
        </p:spPr>
      </p:pic>
      <p:pic>
        <p:nvPicPr>
          <p:cNvPr id="312" name="図 311">
            <a:extLst>
              <a:ext uri="{FF2B5EF4-FFF2-40B4-BE49-F238E27FC236}">
                <a16:creationId xmlns:a16="http://schemas.microsoft.com/office/drawing/2014/main" id="{46258143-715F-4A08-B7BB-F3377D02B0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1074" y="5954862"/>
            <a:ext cx="1450086" cy="548608"/>
          </a:xfrm>
          <a:prstGeom prst="rect">
            <a:avLst/>
          </a:prstGeom>
        </p:spPr>
      </p:pic>
      <p:sp>
        <p:nvSpPr>
          <p:cNvPr id="313" name="正方形/長方形 312">
            <a:extLst>
              <a:ext uri="{FF2B5EF4-FFF2-40B4-BE49-F238E27FC236}">
                <a16:creationId xmlns:a16="http://schemas.microsoft.com/office/drawing/2014/main" id="{96A5F811-3833-4C76-B2C4-39644289A6FC}"/>
              </a:ext>
            </a:extLst>
          </p:cNvPr>
          <p:cNvSpPr/>
          <p:nvPr/>
        </p:nvSpPr>
        <p:spPr>
          <a:xfrm>
            <a:off x="8075799" y="4317381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15" name="図 314">
            <a:extLst>
              <a:ext uri="{FF2B5EF4-FFF2-40B4-BE49-F238E27FC236}">
                <a16:creationId xmlns:a16="http://schemas.microsoft.com/office/drawing/2014/main" id="{1652DC2C-4252-46A9-9E26-6973080CE4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82550" y="5377620"/>
            <a:ext cx="1450086" cy="699348"/>
          </a:xfrm>
          <a:prstGeom prst="rect">
            <a:avLst/>
          </a:prstGeom>
        </p:spPr>
      </p:pic>
      <p:pic>
        <p:nvPicPr>
          <p:cNvPr id="316" name="図 315">
            <a:extLst>
              <a:ext uri="{FF2B5EF4-FFF2-40B4-BE49-F238E27FC236}">
                <a16:creationId xmlns:a16="http://schemas.microsoft.com/office/drawing/2014/main" id="{BE11E569-8F6F-4645-B4F7-F44E2552AC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37309" y="5963197"/>
            <a:ext cx="1450086" cy="548608"/>
          </a:xfrm>
          <a:prstGeom prst="rect">
            <a:avLst/>
          </a:prstGeom>
        </p:spPr>
      </p:pic>
      <p:sp>
        <p:nvSpPr>
          <p:cNvPr id="317" name="正方形/長方形 316">
            <a:extLst>
              <a:ext uri="{FF2B5EF4-FFF2-40B4-BE49-F238E27FC236}">
                <a16:creationId xmlns:a16="http://schemas.microsoft.com/office/drawing/2014/main" id="{4D0E90E9-9B46-455F-8680-9ECD2A4296C4}"/>
              </a:ext>
            </a:extLst>
          </p:cNvPr>
          <p:cNvSpPr/>
          <p:nvPr/>
        </p:nvSpPr>
        <p:spPr>
          <a:xfrm>
            <a:off x="8092034" y="432571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19" name="図 318">
            <a:extLst>
              <a:ext uri="{FF2B5EF4-FFF2-40B4-BE49-F238E27FC236}">
                <a16:creationId xmlns:a16="http://schemas.microsoft.com/office/drawing/2014/main" id="{656C641A-7BEE-4991-863E-78C76A2938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82549" y="5342941"/>
            <a:ext cx="1450086" cy="699348"/>
          </a:xfrm>
          <a:prstGeom prst="rect">
            <a:avLst/>
          </a:prstGeom>
        </p:spPr>
      </p:pic>
      <p:pic>
        <p:nvPicPr>
          <p:cNvPr id="320" name="図 319">
            <a:extLst>
              <a:ext uri="{FF2B5EF4-FFF2-40B4-BE49-F238E27FC236}">
                <a16:creationId xmlns:a16="http://schemas.microsoft.com/office/drawing/2014/main" id="{D602007D-5C40-48CE-9F72-720D05B866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37308" y="5928518"/>
            <a:ext cx="1450086" cy="548608"/>
          </a:xfrm>
          <a:prstGeom prst="rect">
            <a:avLst/>
          </a:prstGeom>
        </p:spPr>
      </p:pic>
      <p:sp>
        <p:nvSpPr>
          <p:cNvPr id="321" name="正方形/長方形 320">
            <a:extLst>
              <a:ext uri="{FF2B5EF4-FFF2-40B4-BE49-F238E27FC236}">
                <a16:creationId xmlns:a16="http://schemas.microsoft.com/office/drawing/2014/main" id="{439D5909-0150-432A-A469-BC635980746E}"/>
              </a:ext>
            </a:extLst>
          </p:cNvPr>
          <p:cNvSpPr/>
          <p:nvPr/>
        </p:nvSpPr>
        <p:spPr>
          <a:xfrm>
            <a:off x="8092033" y="4291037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23" name="図 322">
            <a:extLst>
              <a:ext uri="{FF2B5EF4-FFF2-40B4-BE49-F238E27FC236}">
                <a16:creationId xmlns:a16="http://schemas.microsoft.com/office/drawing/2014/main" id="{B1946E3F-9224-471D-B32E-E2BF9E7C98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56140" y="5369388"/>
            <a:ext cx="1450086" cy="699348"/>
          </a:xfrm>
          <a:prstGeom prst="rect">
            <a:avLst/>
          </a:prstGeom>
        </p:spPr>
      </p:pic>
      <p:pic>
        <p:nvPicPr>
          <p:cNvPr id="324" name="図 323">
            <a:extLst>
              <a:ext uri="{FF2B5EF4-FFF2-40B4-BE49-F238E27FC236}">
                <a16:creationId xmlns:a16="http://schemas.microsoft.com/office/drawing/2014/main" id="{2279A3A2-0F1F-42B4-8AA3-1C595A0EDB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10899" y="5954965"/>
            <a:ext cx="1450086" cy="548608"/>
          </a:xfrm>
          <a:prstGeom prst="rect">
            <a:avLst/>
          </a:prstGeom>
        </p:spPr>
      </p:pic>
      <p:sp>
        <p:nvSpPr>
          <p:cNvPr id="325" name="正方形/長方形 324">
            <a:extLst>
              <a:ext uri="{FF2B5EF4-FFF2-40B4-BE49-F238E27FC236}">
                <a16:creationId xmlns:a16="http://schemas.microsoft.com/office/drawing/2014/main" id="{72558791-1074-414B-91E9-29F884DAC71E}"/>
              </a:ext>
            </a:extLst>
          </p:cNvPr>
          <p:cNvSpPr/>
          <p:nvPr/>
        </p:nvSpPr>
        <p:spPr>
          <a:xfrm>
            <a:off x="8065624" y="4317484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27" name="図 326">
            <a:extLst>
              <a:ext uri="{FF2B5EF4-FFF2-40B4-BE49-F238E27FC236}">
                <a16:creationId xmlns:a16="http://schemas.microsoft.com/office/drawing/2014/main" id="{C9BF1585-2339-446D-876E-C4D74CBF087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66317" y="5360744"/>
            <a:ext cx="1450086" cy="699348"/>
          </a:xfrm>
          <a:prstGeom prst="rect">
            <a:avLst/>
          </a:prstGeom>
        </p:spPr>
      </p:pic>
      <p:pic>
        <p:nvPicPr>
          <p:cNvPr id="328" name="図 327">
            <a:extLst>
              <a:ext uri="{FF2B5EF4-FFF2-40B4-BE49-F238E27FC236}">
                <a16:creationId xmlns:a16="http://schemas.microsoft.com/office/drawing/2014/main" id="{8BDDD784-BA81-4B46-BD28-97F7B863A6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1076" y="5946321"/>
            <a:ext cx="1450086" cy="548608"/>
          </a:xfrm>
          <a:prstGeom prst="rect">
            <a:avLst/>
          </a:prstGeom>
        </p:spPr>
      </p:pic>
      <p:sp>
        <p:nvSpPr>
          <p:cNvPr id="329" name="正方形/長方形 328">
            <a:extLst>
              <a:ext uri="{FF2B5EF4-FFF2-40B4-BE49-F238E27FC236}">
                <a16:creationId xmlns:a16="http://schemas.microsoft.com/office/drawing/2014/main" id="{F6FF8B0F-ED2D-4EFD-86B0-EDF3D5555D4E}"/>
              </a:ext>
            </a:extLst>
          </p:cNvPr>
          <p:cNvSpPr/>
          <p:nvPr/>
        </p:nvSpPr>
        <p:spPr>
          <a:xfrm>
            <a:off x="8075801" y="4308840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31" name="図 330">
            <a:extLst>
              <a:ext uri="{FF2B5EF4-FFF2-40B4-BE49-F238E27FC236}">
                <a16:creationId xmlns:a16="http://schemas.microsoft.com/office/drawing/2014/main" id="{9DD3AE4E-10EB-4B0F-A9BB-7B10A1F8C1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91108" y="5367898"/>
            <a:ext cx="1450086" cy="699348"/>
          </a:xfrm>
          <a:prstGeom prst="rect">
            <a:avLst/>
          </a:prstGeom>
        </p:spPr>
      </p:pic>
      <p:pic>
        <p:nvPicPr>
          <p:cNvPr id="332" name="図 331">
            <a:extLst>
              <a:ext uri="{FF2B5EF4-FFF2-40B4-BE49-F238E27FC236}">
                <a16:creationId xmlns:a16="http://schemas.microsoft.com/office/drawing/2014/main" id="{1A6FEB94-38B8-4D0E-BC18-A5046CEB00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45867" y="5953475"/>
            <a:ext cx="1450086" cy="548608"/>
          </a:xfrm>
          <a:prstGeom prst="rect">
            <a:avLst/>
          </a:prstGeom>
        </p:spPr>
      </p:pic>
      <p:sp>
        <p:nvSpPr>
          <p:cNvPr id="333" name="正方形/長方形 332">
            <a:extLst>
              <a:ext uri="{FF2B5EF4-FFF2-40B4-BE49-F238E27FC236}">
                <a16:creationId xmlns:a16="http://schemas.microsoft.com/office/drawing/2014/main" id="{1B66DA18-D8CE-4242-8F2E-0C7864B4F51A}"/>
              </a:ext>
            </a:extLst>
          </p:cNvPr>
          <p:cNvSpPr/>
          <p:nvPr/>
        </p:nvSpPr>
        <p:spPr>
          <a:xfrm>
            <a:off x="8100592" y="4315994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39" name="図 338">
            <a:extLst>
              <a:ext uri="{FF2B5EF4-FFF2-40B4-BE49-F238E27FC236}">
                <a16:creationId xmlns:a16="http://schemas.microsoft.com/office/drawing/2014/main" id="{76015832-19C5-45C7-B8C0-3359E958C7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17770" y="5393838"/>
            <a:ext cx="1450086" cy="699348"/>
          </a:xfrm>
          <a:prstGeom prst="rect">
            <a:avLst/>
          </a:prstGeom>
        </p:spPr>
      </p:pic>
      <p:pic>
        <p:nvPicPr>
          <p:cNvPr id="340" name="図 339">
            <a:extLst>
              <a:ext uri="{FF2B5EF4-FFF2-40B4-BE49-F238E27FC236}">
                <a16:creationId xmlns:a16="http://schemas.microsoft.com/office/drawing/2014/main" id="{579C20EF-DB93-4CC1-91DD-E09B72A11A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72529" y="5979415"/>
            <a:ext cx="1450086" cy="548608"/>
          </a:xfrm>
          <a:prstGeom prst="rect">
            <a:avLst/>
          </a:prstGeom>
        </p:spPr>
      </p:pic>
      <p:sp>
        <p:nvSpPr>
          <p:cNvPr id="341" name="正方形/長方形 340">
            <a:extLst>
              <a:ext uri="{FF2B5EF4-FFF2-40B4-BE49-F238E27FC236}">
                <a16:creationId xmlns:a16="http://schemas.microsoft.com/office/drawing/2014/main" id="{0D93911C-35C3-49A5-8527-11D12AABDDDC}"/>
              </a:ext>
            </a:extLst>
          </p:cNvPr>
          <p:cNvSpPr/>
          <p:nvPr/>
        </p:nvSpPr>
        <p:spPr>
          <a:xfrm>
            <a:off x="8127254" y="4341934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43" name="図 342">
            <a:extLst>
              <a:ext uri="{FF2B5EF4-FFF2-40B4-BE49-F238E27FC236}">
                <a16:creationId xmlns:a16="http://schemas.microsoft.com/office/drawing/2014/main" id="{0DB68039-476B-4EE5-8A98-40637A5D85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68523" y="5407290"/>
            <a:ext cx="1450086" cy="699348"/>
          </a:xfrm>
          <a:prstGeom prst="rect">
            <a:avLst/>
          </a:prstGeom>
        </p:spPr>
      </p:pic>
      <p:pic>
        <p:nvPicPr>
          <p:cNvPr id="344" name="図 343">
            <a:extLst>
              <a:ext uri="{FF2B5EF4-FFF2-40B4-BE49-F238E27FC236}">
                <a16:creationId xmlns:a16="http://schemas.microsoft.com/office/drawing/2014/main" id="{EE915B07-1D46-4E1A-BA0A-A09994AA0D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3282" y="5992867"/>
            <a:ext cx="1450086" cy="548608"/>
          </a:xfrm>
          <a:prstGeom prst="rect">
            <a:avLst/>
          </a:prstGeom>
        </p:spPr>
      </p:pic>
      <p:sp>
        <p:nvSpPr>
          <p:cNvPr id="345" name="正方形/長方形 344">
            <a:extLst>
              <a:ext uri="{FF2B5EF4-FFF2-40B4-BE49-F238E27FC236}">
                <a16:creationId xmlns:a16="http://schemas.microsoft.com/office/drawing/2014/main" id="{4155E397-F071-4309-9B50-A32EA7898EEE}"/>
              </a:ext>
            </a:extLst>
          </p:cNvPr>
          <p:cNvSpPr/>
          <p:nvPr/>
        </p:nvSpPr>
        <p:spPr>
          <a:xfrm>
            <a:off x="8078007" y="435538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47" name="図 346">
            <a:extLst>
              <a:ext uri="{FF2B5EF4-FFF2-40B4-BE49-F238E27FC236}">
                <a16:creationId xmlns:a16="http://schemas.microsoft.com/office/drawing/2014/main" id="{B0C44AF0-086F-4AE3-B53A-441DEDAD4E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09244" y="5399764"/>
            <a:ext cx="1450086" cy="699348"/>
          </a:xfrm>
          <a:prstGeom prst="rect">
            <a:avLst/>
          </a:prstGeom>
        </p:spPr>
      </p:pic>
      <p:pic>
        <p:nvPicPr>
          <p:cNvPr id="348" name="図 347">
            <a:extLst>
              <a:ext uri="{FF2B5EF4-FFF2-40B4-BE49-F238E27FC236}">
                <a16:creationId xmlns:a16="http://schemas.microsoft.com/office/drawing/2014/main" id="{F9A44471-347A-4B57-AE2A-8883D27830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64003" y="5985341"/>
            <a:ext cx="1450086" cy="548608"/>
          </a:xfrm>
          <a:prstGeom prst="rect">
            <a:avLst/>
          </a:prstGeom>
        </p:spPr>
      </p:pic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FBF1BC39-F46B-4766-BF97-327E04247949}"/>
              </a:ext>
            </a:extLst>
          </p:cNvPr>
          <p:cNvSpPr/>
          <p:nvPr/>
        </p:nvSpPr>
        <p:spPr>
          <a:xfrm>
            <a:off x="8118728" y="4347860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-4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51" name="図 350">
            <a:extLst>
              <a:ext uri="{FF2B5EF4-FFF2-40B4-BE49-F238E27FC236}">
                <a16:creationId xmlns:a16="http://schemas.microsoft.com/office/drawing/2014/main" id="{01D23458-31DF-4774-8A71-E7D3D9FCBA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7972971" y="5376623"/>
            <a:ext cx="1450086" cy="699348"/>
          </a:xfrm>
          <a:prstGeom prst="rect">
            <a:avLst/>
          </a:prstGeom>
        </p:spPr>
      </p:pic>
      <p:pic>
        <p:nvPicPr>
          <p:cNvPr id="352" name="図 351">
            <a:extLst>
              <a:ext uri="{FF2B5EF4-FFF2-40B4-BE49-F238E27FC236}">
                <a16:creationId xmlns:a16="http://schemas.microsoft.com/office/drawing/2014/main" id="{A50CBD8D-0232-4CB0-9579-BCE8181EFD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27730" y="5962200"/>
            <a:ext cx="1450086" cy="548608"/>
          </a:xfrm>
          <a:prstGeom prst="rect">
            <a:avLst/>
          </a:prstGeom>
        </p:spPr>
      </p:pic>
      <p:sp>
        <p:nvSpPr>
          <p:cNvPr id="353" name="正方形/長方形 352">
            <a:extLst>
              <a:ext uri="{FF2B5EF4-FFF2-40B4-BE49-F238E27FC236}">
                <a16:creationId xmlns:a16="http://schemas.microsoft.com/office/drawing/2014/main" id="{27258999-25FF-4574-8A17-B4C227BD9178}"/>
              </a:ext>
            </a:extLst>
          </p:cNvPr>
          <p:cNvSpPr/>
          <p:nvPr/>
        </p:nvSpPr>
        <p:spPr>
          <a:xfrm>
            <a:off x="8082455" y="4324719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55" name="図 354">
            <a:extLst>
              <a:ext uri="{FF2B5EF4-FFF2-40B4-BE49-F238E27FC236}">
                <a16:creationId xmlns:a16="http://schemas.microsoft.com/office/drawing/2014/main" id="{6FA67A45-54CF-4634-A275-0215524B8A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34860" y="5310190"/>
            <a:ext cx="1450086" cy="699348"/>
          </a:xfrm>
          <a:prstGeom prst="rect">
            <a:avLst/>
          </a:prstGeom>
        </p:spPr>
      </p:pic>
      <p:pic>
        <p:nvPicPr>
          <p:cNvPr id="356" name="図 355">
            <a:extLst>
              <a:ext uri="{FF2B5EF4-FFF2-40B4-BE49-F238E27FC236}">
                <a16:creationId xmlns:a16="http://schemas.microsoft.com/office/drawing/2014/main" id="{8379B035-EE0B-49BB-ACBD-2AF65BD4B6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89619" y="5895767"/>
            <a:ext cx="1450086" cy="548608"/>
          </a:xfrm>
          <a:prstGeom prst="rect">
            <a:avLst/>
          </a:prstGeom>
        </p:spPr>
      </p:pic>
      <p:sp>
        <p:nvSpPr>
          <p:cNvPr id="357" name="正方形/長方形 356">
            <a:extLst>
              <a:ext uri="{FF2B5EF4-FFF2-40B4-BE49-F238E27FC236}">
                <a16:creationId xmlns:a16="http://schemas.microsoft.com/office/drawing/2014/main" id="{E5996DD0-B0DA-4A98-8770-215B8FE27674}"/>
              </a:ext>
            </a:extLst>
          </p:cNvPr>
          <p:cNvSpPr/>
          <p:nvPr/>
        </p:nvSpPr>
        <p:spPr>
          <a:xfrm>
            <a:off x="8144344" y="425828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59" name="図 358">
            <a:extLst>
              <a:ext uri="{FF2B5EF4-FFF2-40B4-BE49-F238E27FC236}">
                <a16:creationId xmlns:a16="http://schemas.microsoft.com/office/drawing/2014/main" id="{DE1D3142-B894-4C66-9E4C-9BAA7B8CF6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72866" y="5347920"/>
            <a:ext cx="1450086" cy="699348"/>
          </a:xfrm>
          <a:prstGeom prst="rect">
            <a:avLst/>
          </a:prstGeom>
        </p:spPr>
      </p:pic>
      <p:pic>
        <p:nvPicPr>
          <p:cNvPr id="360" name="図 359">
            <a:extLst>
              <a:ext uri="{FF2B5EF4-FFF2-40B4-BE49-F238E27FC236}">
                <a16:creationId xmlns:a16="http://schemas.microsoft.com/office/drawing/2014/main" id="{FD68B2B8-FCC1-4285-8CAE-954E78F338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427625" y="5933497"/>
            <a:ext cx="1450086" cy="548608"/>
          </a:xfrm>
          <a:prstGeom prst="rect">
            <a:avLst/>
          </a:prstGeom>
        </p:spPr>
      </p:pic>
      <p:sp>
        <p:nvSpPr>
          <p:cNvPr id="361" name="正方形/長方形 360">
            <a:extLst>
              <a:ext uri="{FF2B5EF4-FFF2-40B4-BE49-F238E27FC236}">
                <a16:creationId xmlns:a16="http://schemas.microsoft.com/office/drawing/2014/main" id="{CE386A63-BDBC-413B-B997-BDEE82599E0B}"/>
              </a:ext>
            </a:extLst>
          </p:cNvPr>
          <p:cNvSpPr/>
          <p:nvPr/>
        </p:nvSpPr>
        <p:spPr>
          <a:xfrm>
            <a:off x="8182350" y="429601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1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63" name="図 362">
            <a:extLst>
              <a:ext uri="{FF2B5EF4-FFF2-40B4-BE49-F238E27FC236}">
                <a16:creationId xmlns:a16="http://schemas.microsoft.com/office/drawing/2014/main" id="{E1D58DE2-6911-480F-9F12-BD029F2BE4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61220" y="5413375"/>
            <a:ext cx="1450086" cy="699348"/>
          </a:xfrm>
          <a:prstGeom prst="rect">
            <a:avLst/>
          </a:prstGeom>
        </p:spPr>
      </p:pic>
      <p:pic>
        <p:nvPicPr>
          <p:cNvPr id="364" name="図 363">
            <a:extLst>
              <a:ext uri="{FF2B5EF4-FFF2-40B4-BE49-F238E27FC236}">
                <a16:creationId xmlns:a16="http://schemas.microsoft.com/office/drawing/2014/main" id="{1303B2F7-2919-4654-88C5-124083E1C1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415979" y="5998952"/>
            <a:ext cx="1450086" cy="548608"/>
          </a:xfrm>
          <a:prstGeom prst="rect">
            <a:avLst/>
          </a:prstGeom>
        </p:spPr>
      </p:pic>
      <p:sp>
        <p:nvSpPr>
          <p:cNvPr id="365" name="正方形/長方形 364">
            <a:extLst>
              <a:ext uri="{FF2B5EF4-FFF2-40B4-BE49-F238E27FC236}">
                <a16:creationId xmlns:a16="http://schemas.microsoft.com/office/drawing/2014/main" id="{38E3C016-AE84-476B-ACDA-63AAA4B0D5BC}"/>
              </a:ext>
            </a:extLst>
          </p:cNvPr>
          <p:cNvSpPr/>
          <p:nvPr/>
        </p:nvSpPr>
        <p:spPr>
          <a:xfrm>
            <a:off x="8170704" y="4361471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2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67" name="図 366">
            <a:extLst>
              <a:ext uri="{FF2B5EF4-FFF2-40B4-BE49-F238E27FC236}">
                <a16:creationId xmlns:a16="http://schemas.microsoft.com/office/drawing/2014/main" id="{24EFBF2C-5C50-4A31-983F-A2E4966DEB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54830" y="5375734"/>
            <a:ext cx="1450086" cy="699348"/>
          </a:xfrm>
          <a:prstGeom prst="rect">
            <a:avLst/>
          </a:prstGeom>
        </p:spPr>
      </p:pic>
      <p:pic>
        <p:nvPicPr>
          <p:cNvPr id="368" name="図 367">
            <a:extLst>
              <a:ext uri="{FF2B5EF4-FFF2-40B4-BE49-F238E27FC236}">
                <a16:creationId xmlns:a16="http://schemas.microsoft.com/office/drawing/2014/main" id="{BD5B8984-D849-4F3B-8EED-C2C81DB479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409589" y="5961311"/>
            <a:ext cx="1450086" cy="548608"/>
          </a:xfrm>
          <a:prstGeom prst="rect">
            <a:avLst/>
          </a:prstGeom>
        </p:spPr>
      </p:pic>
      <p:sp>
        <p:nvSpPr>
          <p:cNvPr id="369" name="正方形/長方形 368">
            <a:extLst>
              <a:ext uri="{FF2B5EF4-FFF2-40B4-BE49-F238E27FC236}">
                <a16:creationId xmlns:a16="http://schemas.microsoft.com/office/drawing/2014/main" id="{0FCDA200-BD84-4C9B-BB0A-0D1AAB3553D2}"/>
              </a:ext>
            </a:extLst>
          </p:cNvPr>
          <p:cNvSpPr/>
          <p:nvPr/>
        </p:nvSpPr>
        <p:spPr>
          <a:xfrm>
            <a:off x="8164314" y="4323830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71" name="図 370">
            <a:extLst>
              <a:ext uri="{FF2B5EF4-FFF2-40B4-BE49-F238E27FC236}">
                <a16:creationId xmlns:a16="http://schemas.microsoft.com/office/drawing/2014/main" id="{C6AE85C6-D455-4C03-93F0-551BFD0F51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17771" y="5329783"/>
            <a:ext cx="1450086" cy="699348"/>
          </a:xfrm>
          <a:prstGeom prst="rect">
            <a:avLst/>
          </a:prstGeom>
        </p:spPr>
      </p:pic>
      <p:pic>
        <p:nvPicPr>
          <p:cNvPr id="372" name="図 371">
            <a:extLst>
              <a:ext uri="{FF2B5EF4-FFF2-40B4-BE49-F238E27FC236}">
                <a16:creationId xmlns:a16="http://schemas.microsoft.com/office/drawing/2014/main" id="{8E815853-23EA-4D11-8D04-C6E5E9782E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72530" y="5915360"/>
            <a:ext cx="1450086" cy="548608"/>
          </a:xfrm>
          <a:prstGeom prst="rect">
            <a:avLst/>
          </a:prstGeom>
        </p:spPr>
      </p:pic>
      <p:sp>
        <p:nvSpPr>
          <p:cNvPr id="373" name="正方形/長方形 372">
            <a:extLst>
              <a:ext uri="{FF2B5EF4-FFF2-40B4-BE49-F238E27FC236}">
                <a16:creationId xmlns:a16="http://schemas.microsoft.com/office/drawing/2014/main" id="{A1DF764A-85A4-43B4-834C-365313DF6C4A}"/>
              </a:ext>
            </a:extLst>
          </p:cNvPr>
          <p:cNvSpPr/>
          <p:nvPr/>
        </p:nvSpPr>
        <p:spPr>
          <a:xfrm>
            <a:off x="8127255" y="4277879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3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75" name="図 374">
            <a:extLst>
              <a:ext uri="{FF2B5EF4-FFF2-40B4-BE49-F238E27FC236}">
                <a16:creationId xmlns:a16="http://schemas.microsoft.com/office/drawing/2014/main" id="{89D919C6-A8EE-4F0E-B0C3-E89DB7EF56C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34859" y="5394230"/>
            <a:ext cx="1450086" cy="699348"/>
          </a:xfrm>
          <a:prstGeom prst="rect">
            <a:avLst/>
          </a:prstGeom>
        </p:spPr>
      </p:pic>
      <p:pic>
        <p:nvPicPr>
          <p:cNvPr id="376" name="図 375">
            <a:extLst>
              <a:ext uri="{FF2B5EF4-FFF2-40B4-BE49-F238E27FC236}">
                <a16:creationId xmlns:a16="http://schemas.microsoft.com/office/drawing/2014/main" id="{583D13AE-727E-4CD9-90A7-087C09614AA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89618" y="5979807"/>
            <a:ext cx="1450086" cy="548608"/>
          </a:xfrm>
          <a:prstGeom prst="rect">
            <a:avLst/>
          </a:prstGeom>
        </p:spPr>
      </p:pic>
      <p:sp>
        <p:nvSpPr>
          <p:cNvPr id="377" name="正方形/長方形 376">
            <a:extLst>
              <a:ext uri="{FF2B5EF4-FFF2-40B4-BE49-F238E27FC236}">
                <a16:creationId xmlns:a16="http://schemas.microsoft.com/office/drawing/2014/main" id="{5588C528-4BCE-44DD-A891-E4C9A84B7B38}"/>
              </a:ext>
            </a:extLst>
          </p:cNvPr>
          <p:cNvSpPr/>
          <p:nvPr/>
        </p:nvSpPr>
        <p:spPr>
          <a:xfrm>
            <a:off x="8144343" y="434232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79" name="図 378">
            <a:extLst>
              <a:ext uri="{FF2B5EF4-FFF2-40B4-BE49-F238E27FC236}">
                <a16:creationId xmlns:a16="http://schemas.microsoft.com/office/drawing/2014/main" id="{828C2B8A-1163-4FDD-A384-0680EB0C87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45227" y="5357511"/>
            <a:ext cx="1450086" cy="699348"/>
          </a:xfrm>
          <a:prstGeom prst="rect">
            <a:avLst/>
          </a:prstGeom>
        </p:spPr>
      </p:pic>
      <p:pic>
        <p:nvPicPr>
          <p:cNvPr id="380" name="図 379">
            <a:extLst>
              <a:ext uri="{FF2B5EF4-FFF2-40B4-BE49-F238E27FC236}">
                <a16:creationId xmlns:a16="http://schemas.microsoft.com/office/drawing/2014/main" id="{CA649C4E-D09C-4546-B912-2268A425D2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99986" y="5943088"/>
            <a:ext cx="1450086" cy="548608"/>
          </a:xfrm>
          <a:prstGeom prst="rect">
            <a:avLst/>
          </a:prstGeom>
        </p:spPr>
      </p:pic>
      <p:sp>
        <p:nvSpPr>
          <p:cNvPr id="381" name="正方形/長方形 380">
            <a:extLst>
              <a:ext uri="{FF2B5EF4-FFF2-40B4-BE49-F238E27FC236}">
                <a16:creationId xmlns:a16="http://schemas.microsoft.com/office/drawing/2014/main" id="{56E68F94-6895-441E-AFF1-9B8A0688CFF0}"/>
              </a:ext>
            </a:extLst>
          </p:cNvPr>
          <p:cNvSpPr/>
          <p:nvPr/>
        </p:nvSpPr>
        <p:spPr>
          <a:xfrm>
            <a:off x="8154711" y="4305607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-3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83" name="図 382">
            <a:extLst>
              <a:ext uri="{FF2B5EF4-FFF2-40B4-BE49-F238E27FC236}">
                <a16:creationId xmlns:a16="http://schemas.microsoft.com/office/drawing/2014/main" id="{057826C6-0D74-4112-B520-4FF8A65DA4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61887" y="5347919"/>
            <a:ext cx="1450086" cy="699348"/>
          </a:xfrm>
          <a:prstGeom prst="rect">
            <a:avLst/>
          </a:prstGeom>
        </p:spPr>
      </p:pic>
      <p:pic>
        <p:nvPicPr>
          <p:cNvPr id="384" name="図 383">
            <a:extLst>
              <a:ext uri="{FF2B5EF4-FFF2-40B4-BE49-F238E27FC236}">
                <a16:creationId xmlns:a16="http://schemas.microsoft.com/office/drawing/2014/main" id="{017A6257-D577-4DE8-8DBC-8DFA33656CE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416646" y="5933496"/>
            <a:ext cx="1450086" cy="548608"/>
          </a:xfrm>
          <a:prstGeom prst="rect">
            <a:avLst/>
          </a:prstGeom>
        </p:spPr>
      </p:pic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07ECE377-C53E-4710-A70C-3CBE7EF20D73}"/>
              </a:ext>
            </a:extLst>
          </p:cNvPr>
          <p:cNvSpPr/>
          <p:nvPr/>
        </p:nvSpPr>
        <p:spPr>
          <a:xfrm>
            <a:off x="8171371" y="4296015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87" name="図 386">
            <a:extLst>
              <a:ext uri="{FF2B5EF4-FFF2-40B4-BE49-F238E27FC236}">
                <a16:creationId xmlns:a16="http://schemas.microsoft.com/office/drawing/2014/main" id="{68B4A5C2-32EF-491C-8C3C-9F1E55E84F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35059" y="5386655"/>
            <a:ext cx="1450086" cy="699348"/>
          </a:xfrm>
          <a:prstGeom prst="rect">
            <a:avLst/>
          </a:prstGeom>
        </p:spPr>
      </p:pic>
      <p:pic>
        <p:nvPicPr>
          <p:cNvPr id="388" name="図 387">
            <a:extLst>
              <a:ext uri="{FF2B5EF4-FFF2-40B4-BE49-F238E27FC236}">
                <a16:creationId xmlns:a16="http://schemas.microsoft.com/office/drawing/2014/main" id="{BDCF7D63-4904-47B4-823C-7070F2F079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89818" y="5972232"/>
            <a:ext cx="1450086" cy="548608"/>
          </a:xfrm>
          <a:prstGeom prst="rect">
            <a:avLst/>
          </a:prstGeom>
        </p:spPr>
      </p:pic>
      <p:sp>
        <p:nvSpPr>
          <p:cNvPr id="389" name="正方形/長方形 388">
            <a:extLst>
              <a:ext uri="{FF2B5EF4-FFF2-40B4-BE49-F238E27FC236}">
                <a16:creationId xmlns:a16="http://schemas.microsoft.com/office/drawing/2014/main" id="{612403C6-DE03-4FF2-B7E9-C3B9EDFF3235}"/>
              </a:ext>
            </a:extLst>
          </p:cNvPr>
          <p:cNvSpPr/>
          <p:nvPr/>
        </p:nvSpPr>
        <p:spPr>
          <a:xfrm>
            <a:off x="8144543" y="4334751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4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91" name="図 390">
            <a:extLst>
              <a:ext uri="{FF2B5EF4-FFF2-40B4-BE49-F238E27FC236}">
                <a16:creationId xmlns:a16="http://schemas.microsoft.com/office/drawing/2014/main" id="{AFA29B60-141C-418B-B57C-3F39C5D674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43318" y="5374420"/>
            <a:ext cx="1450086" cy="699348"/>
          </a:xfrm>
          <a:prstGeom prst="rect">
            <a:avLst/>
          </a:prstGeom>
        </p:spPr>
      </p:pic>
      <p:pic>
        <p:nvPicPr>
          <p:cNvPr id="392" name="図 391">
            <a:extLst>
              <a:ext uri="{FF2B5EF4-FFF2-40B4-BE49-F238E27FC236}">
                <a16:creationId xmlns:a16="http://schemas.microsoft.com/office/drawing/2014/main" id="{96098E24-BC3A-488D-8A02-0151B19849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398077" y="5959997"/>
            <a:ext cx="1450086" cy="548608"/>
          </a:xfrm>
          <a:prstGeom prst="rect">
            <a:avLst/>
          </a:prstGeom>
        </p:spPr>
      </p:pic>
      <p:sp>
        <p:nvSpPr>
          <p:cNvPr id="393" name="正方形/長方形 392">
            <a:extLst>
              <a:ext uri="{FF2B5EF4-FFF2-40B4-BE49-F238E27FC236}">
                <a16:creationId xmlns:a16="http://schemas.microsoft.com/office/drawing/2014/main" id="{4B3BBB2C-748D-469D-A59A-445C33C948EF}"/>
              </a:ext>
            </a:extLst>
          </p:cNvPr>
          <p:cNvSpPr/>
          <p:nvPr/>
        </p:nvSpPr>
        <p:spPr>
          <a:xfrm>
            <a:off x="8152802" y="4322516"/>
            <a:ext cx="143690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115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5</a:t>
            </a:r>
            <a:endParaRPr lang="ja-JP" altLang="en-US" sz="115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95" name="図 394">
            <a:extLst>
              <a:ext uri="{FF2B5EF4-FFF2-40B4-BE49-F238E27FC236}">
                <a16:creationId xmlns:a16="http://schemas.microsoft.com/office/drawing/2014/main" id="{21D80E9B-4BAF-42AC-9482-DDDCED7D1C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3"/>
          <a:stretch/>
        </p:blipFill>
        <p:spPr>
          <a:xfrm rot="19590830">
            <a:off x="8069019" y="5393530"/>
            <a:ext cx="1450086" cy="699348"/>
          </a:xfrm>
          <a:prstGeom prst="rect">
            <a:avLst/>
          </a:prstGeom>
        </p:spPr>
      </p:pic>
      <p:pic>
        <p:nvPicPr>
          <p:cNvPr id="396" name="図 395">
            <a:extLst>
              <a:ext uri="{FF2B5EF4-FFF2-40B4-BE49-F238E27FC236}">
                <a16:creationId xmlns:a16="http://schemas.microsoft.com/office/drawing/2014/main" id="{01CB7D4B-62BD-42B1-B22F-1E45AEEF4C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657"/>
          <a:stretch/>
        </p:blipFill>
        <p:spPr>
          <a:xfrm rot="19590830">
            <a:off x="8423778" y="5979107"/>
            <a:ext cx="1450086" cy="548608"/>
          </a:xfrm>
          <a:prstGeom prst="rect">
            <a:avLst/>
          </a:prstGeom>
        </p:spPr>
      </p:pic>
      <p:sp>
        <p:nvSpPr>
          <p:cNvPr id="397" name="正方形/長方形 396">
            <a:extLst>
              <a:ext uri="{FF2B5EF4-FFF2-40B4-BE49-F238E27FC236}">
                <a16:creationId xmlns:a16="http://schemas.microsoft.com/office/drawing/2014/main" id="{A20B7428-44DA-4713-91C6-E005EDE375A5}"/>
              </a:ext>
            </a:extLst>
          </p:cNvPr>
          <p:cNvSpPr/>
          <p:nvPr/>
        </p:nvSpPr>
        <p:spPr>
          <a:xfrm>
            <a:off x="8178503" y="4341626"/>
            <a:ext cx="143690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ja-JP" sz="8000" b="1" dirty="0">
                <a:ln w="57150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-2</a:t>
            </a:r>
            <a:endParaRPr lang="ja-JP" altLang="en-US" sz="8000" b="1" dirty="0">
              <a:ln w="57150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9844 0.26713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08633 0.1025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0.00169 -0.1465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3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9844 0.26713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08633 0.10254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0.00169 -0.1465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3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9844 0.26713 " pathEditMode="relative" rAng="0" ptsTypes="AA">
                                      <p:cBhvr>
                                        <p:cTn id="9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4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08633 0.10254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00169 -0.1465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3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9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09844 0.26713 " pathEditMode="relative" rAng="0" ptsTypes="AA">
                                      <p:cBhvr>
                                        <p:cTn id="131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08633 0.10254 " pathEditMode="relative" rAng="0" ptsTypes="AA">
                                      <p:cBhvr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00169 -0.14653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3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8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09844 0.26713 " pathEditMode="relative" rAng="0" ptsTypes="AA">
                                      <p:cBhvr>
                                        <p:cTn id="170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8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08633 0.10255 " pathEditMode="relative" rAng="0" ptsTypes="AA">
                                      <p:cBhvr>
                                        <p:cTn id="1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00169 -0.14653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3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7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44444E-6 L -0.09843 0.26713 " pathEditMode="relative" rAng="0" ptsTypes="AA">
                                      <p:cBhvr>
                                        <p:cTn id="209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2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-0.08633 0.10255 " pathEditMode="relative" rAng="0" ptsTypes="AA">
                                      <p:cBhvr>
                                        <p:cTn id="2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0169 -0.14653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3" dur="3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6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07407E-6 L -0.09843 0.26713 " pathEditMode="relative" rAng="0" ptsTypes="AA">
                                      <p:cBhvr>
                                        <p:cTn id="248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0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08632 0.10255 " pathEditMode="relative" rAng="0" ptsTypes="AA">
                                      <p:cBhvr>
                                        <p:cTn id="2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00169 -0.14653 " pathEditMode="relative" rAng="0" ptsTypes="AA">
                                      <p:cBhvr>
                                        <p:cTn id="27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2" dur="3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5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9843 0.26713 " pathEditMode="relative" rAng="0" ptsTypes="AA">
                                      <p:cBhvr>
                                        <p:cTn id="287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500"/>
                            </p:stCondLst>
                            <p:childTnLst>
                              <p:par>
                                <p:cTn id="2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99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8633 0.10255 " pathEditMode="relative" rAng="0" ptsTypes="AA">
                                      <p:cBhvr>
                                        <p:cTn id="3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111E-6 L 0.00169 -0.14653 " pathEditMode="relative" rAng="0" ptsTypes="AA">
                                      <p:cBhvr>
                                        <p:cTn id="30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1" dur="3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4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0.09843 0.26713 " pathEditMode="relative" rAng="0" ptsTypes="AA">
                                      <p:cBhvr>
                                        <p:cTn id="326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500"/>
                            </p:stCondLst>
                            <p:childTnLst>
                              <p:par>
                                <p:cTn id="3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8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-0.08632 0.10255 " pathEditMode="relative" rAng="0" ptsTypes="AA">
                                      <p:cBhvr>
                                        <p:cTn id="3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111E-6 L 0.00169 -0.14653 " pathEditMode="relative" rAng="0" ptsTypes="AA">
                                      <p:cBhvr>
                                        <p:cTn id="34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0" dur="3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3" dur="1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0.09843 0.26713 " pathEditMode="relative" rAng="0" ptsTypes="AA">
                                      <p:cBhvr>
                                        <p:cTn id="365" dur="1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500"/>
                            </p:stCondLst>
                            <p:childTnLst>
                              <p:par>
                                <p:cTn id="3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7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08632 0.10255 " pathEditMode="relative" rAng="0" ptsTypes="AA">
                                      <p:cBhvr>
                                        <p:cTn id="3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000"/>
                            </p:stCondLst>
                            <p:childTnLst>
                              <p:par>
                                <p:cTn id="3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7.40741E-7 L 0.00169 -0.14653 " pathEditMode="relative" rAng="0" ptsTypes="AA">
                                      <p:cBhvr>
                                        <p:cTn id="38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9" dur="3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02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2.59259E-6 L -0.09843 0.26713 " pathEditMode="relative" rAng="0" ptsTypes="AA">
                                      <p:cBhvr>
                                        <p:cTn id="404" dur="1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500"/>
                            </p:stCondLst>
                            <p:childTnLst>
                              <p:par>
                                <p:cTn id="4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416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4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-0.08632 0.10255 " pathEditMode="relative" rAng="0" ptsTypes="AA">
                                      <p:cBhvr>
                                        <p:cTn id="4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017 -0.14653 " pathEditMode="relative" rAng="0" ptsTypes="AA">
                                      <p:cBhvr>
                                        <p:cTn id="42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4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8" dur="3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41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11111E-6 L -0.09843 0.26713 " pathEditMode="relative" rAng="0" ptsTypes="AA">
                                      <p:cBhvr>
                                        <p:cTn id="443" dur="1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455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4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-0.08632 0.10255 " pathEditMode="relative" rAng="0" ptsTypes="AA">
                                      <p:cBhvr>
                                        <p:cTn id="45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000"/>
                            </p:stCondLst>
                            <p:childTnLst>
                              <p:par>
                                <p:cTn id="4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0.00169 -0.14653 " pathEditMode="relative" rAng="0" ptsTypes="AA">
                                      <p:cBhvr>
                                        <p:cTn id="46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4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7" dur="3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0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-0.09843 0.26713 " pathEditMode="relative" rAng="0" ptsTypes="AA">
                                      <p:cBhvr>
                                        <p:cTn id="482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500"/>
                            </p:stCondLst>
                            <p:childTnLst>
                              <p:par>
                                <p:cTn id="4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5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494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4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08632 0.10255 " pathEditMode="relative" rAng="0" ptsTypes="AA">
                                      <p:cBhvr>
                                        <p:cTn id="4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7.40741E-7 L 0.00169 -0.14653 " pathEditMode="relative" rAng="0" ptsTypes="AA">
                                      <p:cBhvr>
                                        <p:cTn id="50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5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6" dur="3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9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-0.09843 0.26713 " pathEditMode="relative" rAng="0" ptsTypes="AA">
                                      <p:cBhvr>
                                        <p:cTn id="521" dur="1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500"/>
                            </p:stCondLst>
                            <p:childTnLst>
                              <p:par>
                                <p:cTn id="5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533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5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33333E-6 L -0.08633 0.10255 " pathEditMode="relative" rAng="0" ptsTypes="AA">
                                      <p:cBhvr>
                                        <p:cTn id="5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2000"/>
                            </p:stCondLst>
                            <p:childTnLst>
                              <p:par>
                                <p:cTn id="5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00169 -0.14653 " pathEditMode="relative" rAng="0" ptsTypes="AA">
                                      <p:cBhvr>
                                        <p:cTn id="5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5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5" dur="3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8" dur="1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L -0.09843 0.26713 " pathEditMode="relative" rAng="0" ptsTypes="AA">
                                      <p:cBhvr>
                                        <p:cTn id="560" dur="1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1500"/>
                            </p:stCondLst>
                            <p:childTnLst>
                              <p:par>
                                <p:cTn id="5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7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0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572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57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-0.08632 0.10255 " pathEditMode="relative" rAng="0" ptsTypes="AA">
                                      <p:cBhvr>
                                        <p:cTn id="5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2000"/>
                            </p:stCondLst>
                            <p:childTnLst>
                              <p:par>
                                <p:cTn id="5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07407E-6 L 0.00169 -0.14653 " pathEditMode="relative" rAng="0" ptsTypes="AA">
                                      <p:cBhvr>
                                        <p:cTn id="58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5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4" dur="3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7" dur="1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09843 0.26713 " pathEditMode="relative" rAng="0" ptsTypes="AA">
                                      <p:cBhvr>
                                        <p:cTn id="599" dur="1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1500"/>
                            </p:stCondLst>
                            <p:childTnLst>
                              <p:par>
                                <p:cTn id="6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6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11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6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-0.08633 0.10255 " pathEditMode="relative" rAng="0" ptsTypes="AA">
                                      <p:cBhvr>
                                        <p:cTn id="6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2000"/>
                            </p:stCondLst>
                            <p:childTnLst>
                              <p:par>
                                <p:cTn id="6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0.00169 -0.14653 " pathEditMode="relative" rAng="0" ptsTypes="AA">
                                      <p:cBhvr>
                                        <p:cTn id="62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6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3" dur="3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36" dur="1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09843 0.26713 " pathEditMode="relative" rAng="0" ptsTypes="AA">
                                      <p:cBhvr>
                                        <p:cTn id="638" dur="1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9" fill="hold">
                            <p:stCondLst>
                              <p:cond delay="1500"/>
                            </p:stCondLst>
                            <p:childTnLst>
                              <p:par>
                                <p:cTn id="6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5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8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50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65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8632 0.10254 " pathEditMode="relative" rAng="0" ptsTypes="AA">
                                      <p:cBhvr>
                                        <p:cTn id="6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2000"/>
                            </p:stCondLst>
                            <p:childTnLst>
                              <p:par>
                                <p:cTn id="6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85185E-6 L 0.00169 -0.14653 " pathEditMode="relative" rAng="0" ptsTypes="AA">
                                      <p:cBhvr>
                                        <p:cTn id="66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6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2" dur="3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fill="hold">
                      <p:stCondLst>
                        <p:cond delay="indefinite"/>
                      </p:stCondLst>
                      <p:childTnLst>
                        <p:par>
                          <p:cTn id="673" fill="hold">
                            <p:stCondLst>
                              <p:cond delay="0"/>
                            </p:stCondLst>
                            <p:childTnLst>
                              <p:par>
                                <p:cTn id="6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5" dur="1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11111E-6 L -0.09843 0.26713 " pathEditMode="relative" rAng="0" ptsTypes="AA">
                                      <p:cBhvr>
                                        <p:cTn id="677" dur="1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>
                            <p:stCondLst>
                              <p:cond delay="1500"/>
                            </p:stCondLst>
                            <p:childTnLst>
                              <p:par>
                                <p:cTn id="6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4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7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689" dur="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69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08632 0.10255 " pathEditMode="relative" rAng="0" ptsTypes="AA">
                                      <p:cBhvr>
                                        <p:cTn id="6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4" fill="hold">
                            <p:stCondLst>
                              <p:cond delay="2000"/>
                            </p:stCondLst>
                            <p:childTnLst>
                              <p:par>
                                <p:cTn id="6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22222E-6 L 0.00169 -0.14653 " pathEditMode="relative" rAng="0" ptsTypes="AA">
                                      <p:cBhvr>
                                        <p:cTn id="69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7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1" dur="3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4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-0.09843 0.26713 " pathEditMode="relative" rAng="0" ptsTypes="AA">
                                      <p:cBhvr>
                                        <p:cTn id="716" dur="1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1500"/>
                            </p:stCondLst>
                            <p:childTnLst>
                              <p:par>
                                <p:cTn id="7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9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3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6" dur="2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728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7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-0.08632 0.10254 " pathEditMode="relative" rAng="0" ptsTypes="AA">
                                      <p:cBhvr>
                                        <p:cTn id="7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2000"/>
                            </p:stCondLst>
                            <p:childTnLst>
                              <p:par>
                                <p:cTn id="7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0.00169 -0.14652 " pathEditMode="relative" rAng="0" ptsTypes="AA">
                                      <p:cBhvr>
                                        <p:cTn id="73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7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0" dur="3000" fill="hold"/>
                                        <p:tgtEl>
                                          <p:spTgt spid="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53" dur="1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09843 0.26713 " pathEditMode="relative" rAng="0" ptsTypes="AA">
                                      <p:cBhvr>
                                        <p:cTn id="755" dur="1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1500"/>
                            </p:stCondLst>
                            <p:childTnLst>
                              <p:par>
                                <p:cTn id="7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8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2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5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767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76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-0.08633 0.10254 " pathEditMode="relative" rAng="0" ptsTypes="AA">
                                      <p:cBhvr>
                                        <p:cTn id="77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00169 -0.14653 " pathEditMode="relative" rAng="0" ptsTypes="AA">
                                      <p:cBhvr>
                                        <p:cTn id="777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77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9" dur="30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9" fill="hold">
                      <p:stCondLst>
                        <p:cond delay="indefinite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92" dur="1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-0.09843 0.26713 " pathEditMode="relative" rAng="0" ptsTypes="AA">
                                      <p:cBhvr>
                                        <p:cTn id="794" dur="1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5" fill="hold">
                            <p:stCondLst>
                              <p:cond delay="1500"/>
                            </p:stCondLst>
                            <p:childTnLst>
                              <p:par>
                                <p:cTn id="7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7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1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4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06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80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7037E-6 L -0.08632 0.10254 " pathEditMode="relative" rAng="0" ptsTypes="AA">
                                      <p:cBhvr>
                                        <p:cTn id="81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1" fill="hold">
                            <p:stCondLst>
                              <p:cond delay="2000"/>
                            </p:stCondLst>
                            <p:childTnLst>
                              <p:par>
                                <p:cTn id="8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00169 -0.14652 " pathEditMode="relative" rAng="0" ptsTypes="AA">
                                      <p:cBhvr>
                                        <p:cTn id="81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8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8" dur="3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31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-0.09843 0.26713 " pathEditMode="relative" rAng="0" ptsTypes="AA">
                                      <p:cBhvr>
                                        <p:cTn id="833" dur="1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4" fill="hold">
                            <p:stCondLst>
                              <p:cond delay="1500"/>
                            </p:stCondLst>
                            <p:childTnLst>
                              <p:par>
                                <p:cTn id="8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6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0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3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45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8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6 L -0.08632 0.10254 " pathEditMode="relative" rAng="0" ptsTypes="AA">
                                      <p:cBhvr>
                                        <p:cTn id="84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0" fill="hold">
                            <p:stCondLst>
                              <p:cond delay="2000"/>
                            </p:stCondLst>
                            <p:childTnLst>
                              <p:par>
                                <p:cTn id="8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22222E-6 L 0.00169 -0.14653 " pathEditMode="relative" rAng="0" ptsTypes="AA">
                                      <p:cBhvr>
                                        <p:cTn id="85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8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7" dur="3000" fill="hold"/>
                                        <p:tgtEl>
                                          <p:spTgt spid="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70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0.09843 0.26713 " pathEditMode="relative" rAng="0" ptsTypes="AA">
                                      <p:cBhvr>
                                        <p:cTn id="872" dur="1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1500"/>
                            </p:stCondLst>
                            <p:childTnLst>
                              <p:par>
                                <p:cTn id="8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5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9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2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84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88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11111E-6 L -0.08632 0.10255 " pathEditMode="relative" rAng="0" ptsTypes="AA">
                                      <p:cBhvr>
                                        <p:cTn id="88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9" fill="hold">
                            <p:stCondLst>
                              <p:cond delay="2000"/>
                            </p:stCondLst>
                            <p:childTnLst>
                              <p:par>
                                <p:cTn id="8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0017 -0.14653 " pathEditMode="relative" rAng="0" ptsTypes="AA">
                                      <p:cBhvr>
                                        <p:cTn id="89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89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6" dur="3000" fill="hold"/>
                                        <p:tgtEl>
                                          <p:spTgt spid="1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6" fill="hold">
                      <p:stCondLst>
                        <p:cond delay="indefinite"/>
                      </p:stCondLst>
                      <p:childTnLst>
                        <p:par>
                          <p:cTn id="907" fill="hold">
                            <p:stCondLst>
                              <p:cond delay="0"/>
                            </p:stCondLst>
                            <p:childTnLst>
                              <p:par>
                                <p:cTn id="90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9" dur="1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-0.09843 0.26712 " pathEditMode="relative" rAng="0" ptsTypes="AA">
                                      <p:cBhvr>
                                        <p:cTn id="911" dur="1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1500"/>
                            </p:stCondLst>
                            <p:childTnLst>
                              <p:par>
                                <p:cTn id="9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4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8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1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923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9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-0.08632 0.10255 " pathEditMode="relative" rAng="0" ptsTypes="AA">
                                      <p:cBhvr>
                                        <p:cTn id="92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>
                            <p:stCondLst>
                              <p:cond delay="2000"/>
                            </p:stCondLst>
                            <p:childTnLst>
                              <p:par>
                                <p:cTn id="9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0.00169 -0.14653 " pathEditMode="relative" rAng="0" ptsTypes="AA">
                                      <p:cBhvr>
                                        <p:cTn id="933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9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5" dur="3000" fill="hold"/>
                                        <p:tgtEl>
                                          <p:spTgt spid="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5" fill="hold">
                      <p:stCondLst>
                        <p:cond delay="indefinite"/>
                      </p:stCondLst>
                      <p:childTnLst>
                        <p:par>
                          <p:cTn id="946" fill="hold">
                            <p:stCondLst>
                              <p:cond delay="0"/>
                            </p:stCondLst>
                            <p:childTnLst>
                              <p:par>
                                <p:cTn id="9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48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L -0.09843 0.26713 " pathEditMode="relative" rAng="0" ptsTypes="AA">
                                      <p:cBhvr>
                                        <p:cTn id="950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1" fill="hold">
                            <p:stCondLst>
                              <p:cond delay="1500"/>
                            </p:stCondLst>
                            <p:childTnLst>
                              <p:par>
                                <p:cTn id="9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3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7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0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962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96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08633 0.10254 " pathEditMode="relative" rAng="0" ptsTypes="AA">
                                      <p:cBhvr>
                                        <p:cTn id="96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7" fill="hold">
                            <p:stCondLst>
                              <p:cond delay="2000"/>
                            </p:stCondLst>
                            <p:childTnLst>
                              <p:par>
                                <p:cTn id="9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00169 -0.14652 " pathEditMode="relative" rAng="0" ptsTypes="AA">
                                      <p:cBhvr>
                                        <p:cTn id="9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97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4" dur="3000" fill="hold"/>
                                        <p:tgtEl>
                                          <p:spTgt spid="1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6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4" fill="hold">
                      <p:stCondLst>
                        <p:cond delay="indefinite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7" dur="1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96296E-6 L -0.09843 0.26713 " pathEditMode="relative" rAng="0" ptsTypes="AA">
                                      <p:cBhvr>
                                        <p:cTn id="989" dur="1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2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6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9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01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00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6 L -0.08632 0.10254 " pathEditMode="relative" rAng="0" ptsTypes="AA">
                                      <p:cBhvr>
                                        <p:cTn id="100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0017 -0.14652 " pathEditMode="relative" rAng="0" ptsTypes="AA">
                                      <p:cBhvr>
                                        <p:cTn id="101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0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3" dur="3000" fill="hold"/>
                                        <p:tgtEl>
                                          <p:spTgt spid="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3" fill="hold">
                      <p:stCondLst>
                        <p:cond delay="indefinite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6" dur="1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-0.09844 0.26713 " pathEditMode="relative" rAng="0" ptsTypes="AA">
                                      <p:cBhvr>
                                        <p:cTn id="1028" dur="1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1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5" dur="2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8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40" dur="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0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08633 0.10255 " pathEditMode="relative" rAng="0" ptsTypes="AA">
                                      <p:cBhvr>
                                        <p:cTn id="10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0.00169 -0.14653 " pathEditMode="relative" rAng="0" ptsTypes="AA">
                                      <p:cBhvr>
                                        <p:cTn id="1050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0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2" dur="3000" fill="hold"/>
                                        <p:tgtEl>
                                          <p:spTgt spid="1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2" fill="hold">
                      <p:stCondLst>
                        <p:cond delay="indefinite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5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11111E-6 L -0.09843 0.26713 " pathEditMode="relative" rAng="0" ptsTypes="AA">
                                      <p:cBhvr>
                                        <p:cTn id="1067" dur="1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0" dur="2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4" dur="2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7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079" dur="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08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08632 0.10255 " pathEditMode="relative" rAng="0" ptsTypes="AA">
                                      <p:cBhvr>
                                        <p:cTn id="108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00169 -0.14653 " pathEditMode="relative" rAng="0" ptsTypes="AA">
                                      <p:cBhvr>
                                        <p:cTn id="1089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09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1" dur="3000" fill="hold"/>
                                        <p:tgtEl>
                                          <p:spTgt spid="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1" fill="hold">
                      <p:stCondLst>
                        <p:cond delay="indefinite"/>
                      </p:stCondLst>
                      <p:childTnLst>
                        <p:par>
                          <p:cTn id="1102" fill="hold">
                            <p:stCondLst>
                              <p:cond delay="0"/>
                            </p:stCondLst>
                            <p:childTnLst>
                              <p:par>
                                <p:cTn id="110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04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09843 0.26713 " pathEditMode="relative" rAng="0" ptsTypes="AA">
                                      <p:cBhvr>
                                        <p:cTn id="1106" dur="1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9" dur="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3" dur="2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6" dur="2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118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12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-0.08633 0.10254 " pathEditMode="relative" rAng="0" ptsTypes="AA">
                                      <p:cBhvr>
                                        <p:cTn id="11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0169 -0.14652 " pathEditMode="relative" rAng="0" ptsTypes="AA">
                                      <p:cBhvr>
                                        <p:cTn id="1128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0" dur="3000" fill="hold"/>
                                        <p:tgtEl>
                                          <p:spTgt spid="1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0" fill="hold">
                      <p:stCondLst>
                        <p:cond delay="indefinite"/>
                      </p:stCondLst>
                      <p:childTnLst>
                        <p:par>
                          <p:cTn id="1141" fill="hold">
                            <p:stCondLst>
                              <p:cond delay="0"/>
                            </p:stCondLst>
                            <p:childTnLst>
                              <p:par>
                                <p:cTn id="11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43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09844 0.26713 " pathEditMode="relative" rAng="0" ptsTypes="AA">
                                      <p:cBhvr>
                                        <p:cTn id="1145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8" dur="2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2" dur="2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5" dur="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157" dur="2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1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-0.08633 0.10254 " pathEditMode="relative" rAng="0" ptsTypes="AA">
                                      <p:cBhvr>
                                        <p:cTn id="116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0.00169 -0.14652 " pathEditMode="relative" rAng="0" ptsTypes="AA">
                                      <p:cBhvr>
                                        <p:cTn id="1167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1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9" dur="3000" fill="hold"/>
                                        <p:tgtEl>
                                          <p:spTgt spid="1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0" fill="hold">
                      <p:stCondLst>
                        <p:cond delay="0"/>
                      </p:stCondLst>
                      <p:childTnLst>
                        <p:par>
                          <p:cTn id="1181" fill="hold">
                            <p:stCondLst>
                              <p:cond delay="0"/>
                            </p:stCondLst>
                            <p:childTnLst>
                              <p:par>
                                <p:cTn id="11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4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5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6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7" dur="2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89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59259E-6 L -0.09844 0.26713 " pathEditMode="relative" rAng="0" ptsTypes="AA">
                                      <p:cBhvr>
                                        <p:cTn id="1191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4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8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1" dur="2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203" dur="2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20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08633 0.10254 " pathEditMode="relative" rAng="0" ptsTypes="AA">
                                      <p:cBhvr>
                                        <p:cTn id="120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07407E-6 L 0.0017 -0.14652 " pathEditMode="relative" rAng="0" ptsTypes="AA">
                                      <p:cBhvr>
                                        <p:cTn id="121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2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5" dur="3000" fill="hold"/>
                                        <p:tgtEl>
                                          <p:spTgt spid="1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1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5" fill="hold">
                      <p:stCondLst>
                        <p:cond delay="indefinite"/>
                      </p:stCondLst>
                      <p:childTnLst>
                        <p:par>
                          <p:cTn id="1226" fill="hold">
                            <p:stCondLst>
                              <p:cond delay="0"/>
                            </p:stCondLst>
                            <p:childTnLst>
                              <p:par>
                                <p:cTn id="12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28" dur="1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44444E-6 L -0.09844 0.26713 " pathEditMode="relative" rAng="0" ptsTypes="AA">
                                      <p:cBhvr>
                                        <p:cTn id="1230" dur="1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3" dur="2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7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0" dur="25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242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24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6 L -0.08633 0.10255 " pathEditMode="relative" rAng="0" ptsTypes="AA">
                                      <p:cBhvr>
                                        <p:cTn id="124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11111E-6 L 0.00169 -0.14653 " pathEditMode="relative" rAng="0" ptsTypes="AA">
                                      <p:cBhvr>
                                        <p:cTn id="1252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2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4" dur="3000" fill="hold"/>
                                        <p:tgtEl>
                                          <p:spTgt spid="1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4" fill="hold">
                      <p:stCondLst>
                        <p:cond delay="indefinite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7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9844 0.26713 " pathEditMode="relative" rAng="0" ptsTypes="AA">
                                      <p:cBhvr>
                                        <p:cTn id="1269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2" dur="2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6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9" dur="2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281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28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08633 0.10254 " pathEditMode="relative" rAng="0" ptsTypes="AA">
                                      <p:cBhvr>
                                        <p:cTn id="128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0.0017 -0.14653 " pathEditMode="relative" rAng="0" ptsTypes="AA">
                                      <p:cBhvr>
                                        <p:cTn id="1291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29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3" dur="3000" fill="hold"/>
                                        <p:tgtEl>
                                          <p:spTgt spid="1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3" fill="hold">
                      <p:stCondLst>
                        <p:cond delay="indefinite"/>
                      </p:stCondLst>
                      <p:childTnLst>
                        <p:par>
                          <p:cTn id="1304" fill="hold">
                            <p:stCondLst>
                              <p:cond delay="0"/>
                            </p:stCondLst>
                            <p:childTnLst>
                              <p:par>
                                <p:cTn id="13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06" dur="1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0.09844 0.26713 " pathEditMode="relative" rAng="0" ptsTypes="AA">
                                      <p:cBhvr>
                                        <p:cTn id="1308" dur="1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1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5"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8" dur="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20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32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85185E-6 L -0.08633 0.10255 " pathEditMode="relative" rAng="0" ptsTypes="AA">
                                      <p:cBhvr>
                                        <p:cTn id="132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59259E-6 L 0.0017 -0.14653 " pathEditMode="relative" rAng="0" ptsTypes="AA">
                                      <p:cBhvr>
                                        <p:cTn id="1330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3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32" dur="3000" fill="hold"/>
                                        <p:tgtEl>
                                          <p:spTgt spid="1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2" fill="hold">
                      <p:stCondLst>
                        <p:cond delay="indefinite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45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09844 0.26713 " pathEditMode="relative" rAng="0" ptsTypes="AA">
                                      <p:cBhvr>
                                        <p:cTn id="1347" dur="1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0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4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7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59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36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8633 0.10255 " pathEditMode="relative" rAng="0" ptsTypes="AA">
                                      <p:cBhvr>
                                        <p:cTn id="136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0017 -0.14653 " pathEditMode="relative" rAng="0" ptsTypes="AA">
                                      <p:cBhvr>
                                        <p:cTn id="1369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3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1" dur="3000" fill="hold"/>
                                        <p:tgtEl>
                                          <p:spTgt spid="1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7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1" fill="hold">
                      <p:stCondLst>
                        <p:cond delay="indefinite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84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09844 0.26713 " pathEditMode="relative" rAng="0" ptsTypes="AA">
                                      <p:cBhvr>
                                        <p:cTn id="1386" dur="1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9" dur="2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3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6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98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40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08633 0.10255 " pathEditMode="relative" rAng="0" ptsTypes="AA">
                                      <p:cBhvr>
                                        <p:cTn id="14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0169 -0.14653 " pathEditMode="relative" rAng="0" ptsTypes="AA">
                                      <p:cBhvr>
                                        <p:cTn id="140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4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0" dur="3000" fill="hold"/>
                                        <p:tgtEl>
                                          <p:spTgt spid="1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0" fill="hold">
                      <p:stCondLst>
                        <p:cond delay="indefinite"/>
                      </p:stCondLst>
                      <p:childTnLst>
                        <p:par>
                          <p:cTn id="1421" fill="hold">
                            <p:stCondLst>
                              <p:cond delay="0"/>
                            </p:stCondLst>
                            <p:childTnLst>
                              <p:par>
                                <p:cTn id="14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23" dur="1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09843 0.26713 " pathEditMode="relative" rAng="0" ptsTypes="AA">
                                      <p:cBhvr>
                                        <p:cTn id="1425" dur="1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8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2" dur="2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5" dur="2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3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43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-0.08632 0.10255 " pathEditMode="relative" rAng="0" ptsTypes="AA">
                                      <p:cBhvr>
                                        <p:cTn id="144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0.0017 -0.14653 " pathEditMode="relative" rAng="0" ptsTypes="AA">
                                      <p:cBhvr>
                                        <p:cTn id="1447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44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9" dur="3000" fill="hold"/>
                                        <p:tgtEl>
                                          <p:spTgt spid="1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5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9" fill="hold">
                      <p:stCondLst>
                        <p:cond delay="indefinite"/>
                      </p:stCondLst>
                      <p:childTnLst>
                        <p:par>
                          <p:cTn id="1460" fill="hold">
                            <p:stCondLst>
                              <p:cond delay="0"/>
                            </p:stCondLst>
                            <p:childTnLst>
                              <p:par>
                                <p:cTn id="14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62" dur="1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09844 0.26713 " pathEditMode="relative" rAng="0" ptsTypes="AA">
                                      <p:cBhvr>
                                        <p:cTn id="1464" dur="1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7" dur="2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1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4" dur="25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76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47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0.08633 0.10255 " pathEditMode="relative" rAng="0" ptsTypes="AA">
                                      <p:cBhvr>
                                        <p:cTn id="148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96296E-6 L 0.00169 -0.14653 " pathEditMode="relative" rAng="0" ptsTypes="AA">
                                      <p:cBhvr>
                                        <p:cTn id="1486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4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88" dur="3000" fill="hold"/>
                                        <p:tgtEl>
                                          <p:spTgt spid="1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8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8" fill="hold">
                      <p:stCondLst>
                        <p:cond delay="indefinite"/>
                      </p:stCondLst>
                      <p:childTnLst>
                        <p:par>
                          <p:cTn id="1499" fill="hold">
                            <p:stCondLst>
                              <p:cond delay="0"/>
                            </p:stCondLst>
                            <p:childTnLst>
                              <p:par>
                                <p:cTn id="150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01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-0.09844 0.26713 " pathEditMode="relative" rAng="0" ptsTypes="AA">
                                      <p:cBhvr>
                                        <p:cTn id="1503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6" dur="2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0" dur="2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3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515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51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-0.08633 0.10254 " pathEditMode="relative" rAng="0" ptsTypes="AA">
                                      <p:cBhvr>
                                        <p:cTn id="151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00169 -0.14653 " pathEditMode="relative" rAng="0" ptsTypes="AA">
                                      <p:cBhvr>
                                        <p:cTn id="152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5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27" dur="3000" fill="hold"/>
                                        <p:tgtEl>
                                          <p:spTgt spid="1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2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9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7" fill="hold">
                      <p:stCondLst>
                        <p:cond delay="indefinite"/>
                      </p:stCondLst>
                      <p:childTnLst>
                        <p:par>
                          <p:cTn id="1538" fill="hold">
                            <p:stCondLst>
                              <p:cond delay="0"/>
                            </p:stCondLst>
                            <p:childTnLst>
                              <p:par>
                                <p:cTn id="15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0" dur="1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09844 0.26713 " pathEditMode="relative" rAng="0" ptsTypes="AA">
                                      <p:cBhvr>
                                        <p:cTn id="1542" dur="1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5" dur="2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9" dur="25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2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554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55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08633 0.10255 " pathEditMode="relative" rAng="0" ptsTypes="AA">
                                      <p:cBhvr>
                                        <p:cTn id="155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0017 -0.14653 " pathEditMode="relative" rAng="0" ptsTypes="AA">
                                      <p:cBhvr>
                                        <p:cTn id="1564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56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6" dur="3000" fill="hold"/>
                                        <p:tgtEl>
                                          <p:spTgt spid="1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6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6" fill="hold">
                      <p:stCondLst>
                        <p:cond delay="indefinite"/>
                      </p:stCondLst>
                      <p:childTnLst>
                        <p:par>
                          <p:cTn id="1577" fill="hold">
                            <p:stCondLst>
                              <p:cond delay="0"/>
                            </p:stCondLst>
                            <p:childTnLst>
                              <p:par>
                                <p:cTn id="15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79" dur="1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22222E-6 L -0.09844 0.26713 " pathEditMode="relative" rAng="0" ptsTypes="AA">
                                      <p:cBhvr>
                                        <p:cTn id="1581" dur="1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4" dur="2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8" dur="2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1" dur="25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593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59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08633 0.10255 " pathEditMode="relative" rAng="0" ptsTypes="AA">
                                      <p:cBhvr>
                                        <p:cTn id="159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48148E-6 L 0.00169 -0.14653 " pathEditMode="relative" rAng="0" ptsTypes="AA">
                                      <p:cBhvr>
                                        <p:cTn id="1603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60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5" dur="3000" fill="hold"/>
                                        <p:tgtEl>
                                          <p:spTgt spid="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0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5" fill="hold">
                      <p:stCondLst>
                        <p:cond delay="indefinite"/>
                      </p:stCondLst>
                      <p:childTnLst>
                        <p:par>
                          <p:cTn id="1616" fill="hold">
                            <p:stCondLst>
                              <p:cond delay="0"/>
                            </p:stCondLst>
                            <p:childTnLst>
                              <p:par>
                                <p:cTn id="16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18" dur="1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07407E-6 L -0.09844 0.26713 " pathEditMode="relative" rAng="0" ptsTypes="AA">
                                      <p:cBhvr>
                                        <p:cTn id="1620" dur="1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3" dur="25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7" dur="25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0" dur="25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632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63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33333E-6 L -0.08633 0.10255 " pathEditMode="relative" rAng="0" ptsTypes="AA">
                                      <p:cBhvr>
                                        <p:cTn id="163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00169 -0.14653 " pathEditMode="relative" rAng="0" ptsTypes="AA">
                                      <p:cBhvr>
                                        <p:cTn id="1642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6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4" dur="3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4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4" fill="hold">
                      <p:stCondLst>
                        <p:cond delay="indefinite"/>
                      </p:stCondLst>
                      <p:childTnLst>
                        <p:par>
                          <p:cTn id="1655" fill="hold">
                            <p:stCondLst>
                              <p:cond delay="0"/>
                            </p:stCondLst>
                            <p:childTnLst>
                              <p:par>
                                <p:cTn id="16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57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09844 0.26713 " pathEditMode="relative" rAng="0" ptsTypes="AA">
                                      <p:cBhvr>
                                        <p:cTn id="1659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2" dur="25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6" dur="25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9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671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67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08633 0.10255 " pathEditMode="relative" rAng="0" ptsTypes="AA">
                                      <p:cBhvr>
                                        <p:cTn id="167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0169 -0.14653 " pathEditMode="relative" rAng="0" ptsTypes="AA">
                                      <p:cBhvr>
                                        <p:cTn id="1681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6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3" dur="3000" fill="hold"/>
                                        <p:tgtEl>
                                          <p:spTgt spid="2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8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5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3" fill="hold">
                      <p:stCondLst>
                        <p:cond delay="indefinite"/>
                      </p:stCondLst>
                      <p:childTnLst>
                        <p:par>
                          <p:cTn id="1694" fill="hold">
                            <p:stCondLst>
                              <p:cond delay="0"/>
                            </p:stCondLst>
                            <p:childTnLst>
                              <p:par>
                                <p:cTn id="16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96" dur="1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96296E-6 L -0.09844 0.26713 " pathEditMode="relative" rAng="0" ptsTypes="AA">
                                      <p:cBhvr>
                                        <p:cTn id="1698" dur="1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1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5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8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710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71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08633 0.10255 " pathEditMode="relative" rAng="0" ptsTypes="AA">
                                      <p:cBhvr>
                                        <p:cTn id="171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00169 -0.14653 " pathEditMode="relative" rAng="0" ptsTypes="AA">
                                      <p:cBhvr>
                                        <p:cTn id="1720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7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2" dur="3000" fill="hold"/>
                                        <p:tgtEl>
                                          <p:spTgt spid="2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2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2" fill="hold">
                      <p:stCondLst>
                        <p:cond delay="indefinite"/>
                      </p:stCondLst>
                      <p:childTnLst>
                        <p:par>
                          <p:cTn id="1733" fill="hold">
                            <p:stCondLst>
                              <p:cond delay="0"/>
                            </p:stCondLst>
                            <p:childTnLst>
                              <p:par>
                                <p:cTn id="17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35" dur="1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07407E-6 L -0.09843 0.26713 " pathEditMode="relative" rAng="0" ptsTypes="AA">
                                      <p:cBhvr>
                                        <p:cTn id="1737" dur="1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0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4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7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749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75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L -0.08633 0.10255 " pathEditMode="relative" rAng="0" ptsTypes="AA">
                                      <p:cBhvr>
                                        <p:cTn id="175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0169 -0.14653 " pathEditMode="relative" rAng="0" ptsTypes="AA">
                                      <p:cBhvr>
                                        <p:cTn id="1759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7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1" dur="3000" fill="hold"/>
                                        <p:tgtEl>
                                          <p:spTgt spid="2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6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1" fill="hold">
                      <p:stCondLst>
                        <p:cond delay="indefinite"/>
                      </p:stCondLst>
                      <p:childTnLst>
                        <p:par>
                          <p:cTn id="1772" fill="hold">
                            <p:stCondLst>
                              <p:cond delay="0"/>
                            </p:stCondLst>
                            <p:childTnLst>
                              <p:par>
                                <p:cTn id="17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74" dur="1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9844 0.26713 " pathEditMode="relative" rAng="0" ptsTypes="AA">
                                      <p:cBhvr>
                                        <p:cTn id="1776" dur="1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9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3" dur="25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6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788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79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8633 0.10254 " pathEditMode="relative" rAng="0" ptsTypes="AA">
                                      <p:cBhvr>
                                        <p:cTn id="179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0.0017 -0.14652 " pathEditMode="relative" rAng="0" ptsTypes="AA">
                                      <p:cBhvr>
                                        <p:cTn id="179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79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0" dur="3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0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0" fill="hold">
                      <p:stCondLst>
                        <p:cond delay="indefinite"/>
                      </p:stCondLst>
                      <p:childTnLst>
                        <p:par>
                          <p:cTn id="1811" fill="hold">
                            <p:stCondLst>
                              <p:cond delay="0"/>
                            </p:stCondLst>
                            <p:childTnLst>
                              <p:par>
                                <p:cTn id="18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13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-0.09843 0.26713 " pathEditMode="relative" rAng="0" ptsTypes="AA">
                                      <p:cBhvr>
                                        <p:cTn id="1815" dur="1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8" dur="25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2" dur="25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5" dur="25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827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82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08632 0.10254 " pathEditMode="relative" rAng="0" ptsTypes="AA">
                                      <p:cBhvr>
                                        <p:cTn id="183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017 -0.14652 " pathEditMode="relative" rAng="0" ptsTypes="AA">
                                      <p:cBhvr>
                                        <p:cTn id="1837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8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39" dur="3000" fill="hold"/>
                                        <p:tgtEl>
                                          <p:spTgt spid="2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4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9" fill="hold">
                      <p:stCondLst>
                        <p:cond delay="indefinite"/>
                      </p:stCondLst>
                      <p:childTnLst>
                        <p:par>
                          <p:cTn id="1850" fill="hold">
                            <p:stCondLst>
                              <p:cond delay="0"/>
                            </p:stCondLst>
                            <p:childTnLst>
                              <p:par>
                                <p:cTn id="18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52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L -0.09844 0.26713 " pathEditMode="relative" rAng="0" ptsTypes="AA">
                                      <p:cBhvr>
                                        <p:cTn id="1854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7" dur="25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1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4" dur="25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866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86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0.08633 0.10254 " pathEditMode="relative" rAng="0" ptsTypes="AA">
                                      <p:cBhvr>
                                        <p:cTn id="187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0.0017 -0.14652 " pathEditMode="relative" rAng="0" ptsTypes="AA">
                                      <p:cBhvr>
                                        <p:cTn id="1876" dur="2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8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78" dur="3000" fill="hold"/>
                                        <p:tgtEl>
                                          <p:spTgt spid="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0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8" fill="hold">
                      <p:stCondLst>
                        <p:cond delay="indefinite"/>
                      </p:stCondLst>
                      <p:childTnLst>
                        <p:par>
                          <p:cTn id="1889" fill="hold">
                            <p:stCondLst>
                              <p:cond delay="0"/>
                            </p:stCondLst>
                            <p:childTnLst>
                              <p:par>
                                <p:cTn id="18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91" dur="1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9843 0.26712 " pathEditMode="relative" rAng="0" ptsTypes="AA">
                                      <p:cBhvr>
                                        <p:cTn id="1893" dur="1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6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0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3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905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90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08632 0.10255 " pathEditMode="relative" rAng="0" ptsTypes="AA">
                                      <p:cBhvr>
                                        <p:cTn id="190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9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022E-16 L 0.00169 -0.14653 " pathEditMode="relative" rAng="0" ptsTypes="AA">
                                      <p:cBhvr>
                                        <p:cTn id="1915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9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17" dur="3000" fill="hold"/>
                                        <p:tgtEl>
                                          <p:spTgt spid="2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9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7" fill="hold">
                      <p:stCondLst>
                        <p:cond delay="indefinite"/>
                      </p:stCondLst>
                      <p:childTnLst>
                        <p:par>
                          <p:cTn id="1928" fill="hold">
                            <p:stCondLst>
                              <p:cond delay="0"/>
                            </p:stCondLst>
                            <p:childTnLst>
                              <p:par>
                                <p:cTn id="19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30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09844 0.26713 " pathEditMode="relative" rAng="0" ptsTypes="AA">
                                      <p:cBhvr>
                                        <p:cTn id="1932" dur="1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5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9" dur="2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2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944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94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-0.08633 0.10255 " pathEditMode="relative" rAng="0" ptsTypes="AA">
                                      <p:cBhvr>
                                        <p:cTn id="194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0169 -0.14653 " pathEditMode="relative" rAng="0" ptsTypes="AA">
                                      <p:cBhvr>
                                        <p:cTn id="1954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9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56" dur="3000" fill="hold"/>
                                        <p:tgtEl>
                                          <p:spTgt spid="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8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6" fill="hold">
                      <p:stCondLst>
                        <p:cond delay="indefinite"/>
                      </p:stCondLst>
                      <p:childTnLst>
                        <p:par>
                          <p:cTn id="1967" fill="hold">
                            <p:stCondLst>
                              <p:cond delay="0"/>
                            </p:stCondLst>
                            <p:childTnLst>
                              <p:par>
                                <p:cTn id="19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69" dur="1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L -0.09843 0.26713 " pathEditMode="relative" rAng="0" ptsTypes="AA">
                                      <p:cBhvr>
                                        <p:cTn id="1971" dur="1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4" dur="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8" dur="25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1" dur="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983" dur="2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198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-0.08632 0.10254 " pathEditMode="relative" rAng="0" ptsTypes="AA">
                                      <p:cBhvr>
                                        <p:cTn id="198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96296E-6 L 0.0017 -0.14652 " pathEditMode="relative" rAng="0" ptsTypes="AA">
                                      <p:cBhvr>
                                        <p:cTn id="1993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199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95" dur="3000" fill="hold"/>
                                        <p:tgtEl>
                                          <p:spTgt spid="2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9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3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5" fill="hold">
                      <p:stCondLst>
                        <p:cond delay="indefinite"/>
                      </p:stCondLst>
                      <p:childTnLst>
                        <p:par>
                          <p:cTn id="2006" fill="hold">
                            <p:stCondLst>
                              <p:cond delay="0"/>
                            </p:stCondLst>
                            <p:childTnLst>
                              <p:par>
                                <p:cTn id="20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08" dur="1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-0.09843 0.26713 " pathEditMode="relative" rAng="0" ptsTypes="AA">
                                      <p:cBhvr>
                                        <p:cTn id="2010" dur="1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3" dur="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7" dur="25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0" dur="25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022" dur="25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02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59259E-6 L -0.08633 0.10254 " pathEditMode="relative" rAng="0" ptsTypes="AA">
                                      <p:cBhvr>
                                        <p:cTn id="202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169 -0.14652 " pathEditMode="relative" rAng="0" ptsTypes="AA">
                                      <p:cBhvr>
                                        <p:cTn id="2032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0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34" dur="3000" fill="hold"/>
                                        <p:tgtEl>
                                          <p:spTgt spid="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3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6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4" fill="hold">
                      <p:stCondLst>
                        <p:cond delay="indefinite"/>
                      </p:stCondLst>
                      <p:childTnLst>
                        <p:par>
                          <p:cTn id="2045" fill="hold">
                            <p:stCondLst>
                              <p:cond delay="0"/>
                            </p:stCondLst>
                            <p:childTnLst>
                              <p:par>
                                <p:cTn id="20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47" dur="1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-0.09843 0.26713 " pathEditMode="relative" rAng="0" ptsTypes="AA">
                                      <p:cBhvr>
                                        <p:cTn id="2049" dur="1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0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2" dur="25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6" dur="25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9" dur="25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061" dur="2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06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8632 0.10254 " pathEditMode="relative" rAng="0" ptsTypes="AA">
                                      <p:cBhvr>
                                        <p:cTn id="206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017 -0.14652 " pathEditMode="relative" rAng="0" ptsTypes="AA">
                                      <p:cBhvr>
                                        <p:cTn id="2071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07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73" dur="3000" fill="hold"/>
                                        <p:tgtEl>
                                          <p:spTgt spid="2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7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5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3" fill="hold">
                      <p:stCondLst>
                        <p:cond delay="indefinite"/>
                      </p:stCondLst>
                      <p:childTnLst>
                        <p:par>
                          <p:cTn id="2084" fill="hold">
                            <p:stCondLst>
                              <p:cond delay="0"/>
                            </p:stCondLst>
                            <p:childTnLst>
                              <p:par>
                                <p:cTn id="20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86" dur="1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85185E-6 L -0.09844 0.26713 " pathEditMode="relative" rAng="0" ptsTypes="AA">
                                      <p:cBhvr>
                                        <p:cTn id="2088" dur="1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1" dur="25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5" dur="25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8" dur="25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100" dur="2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10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-0.08633 0.10255 " pathEditMode="relative" rAng="0" ptsTypes="AA">
                                      <p:cBhvr>
                                        <p:cTn id="210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00169 -0.14653 " pathEditMode="relative" rAng="0" ptsTypes="AA">
                                      <p:cBhvr>
                                        <p:cTn id="2110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12" dur="3000" fill="hold"/>
                                        <p:tgtEl>
                                          <p:spTgt spid="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1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4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2" fill="hold">
                      <p:stCondLst>
                        <p:cond delay="indefinite"/>
                      </p:stCondLst>
                      <p:childTnLst>
                        <p:par>
                          <p:cTn id="2123" fill="hold">
                            <p:stCondLst>
                              <p:cond delay="0"/>
                            </p:stCondLst>
                            <p:childTnLst>
                              <p:par>
                                <p:cTn id="21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25" dur="1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09844 0.26713 " pathEditMode="relative" rAng="0" ptsTypes="AA">
                                      <p:cBhvr>
                                        <p:cTn id="2127" dur="1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0" dur="25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4" dur="25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7" dur="25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139" dur="2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14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-0.08633 0.10254 " pathEditMode="relative" rAng="0" ptsTypes="AA">
                                      <p:cBhvr>
                                        <p:cTn id="214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0.00169 -0.14652 " pathEditMode="relative" rAng="0" ptsTypes="AA">
                                      <p:cBhvr>
                                        <p:cTn id="2149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1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51" dur="3000" fill="hold"/>
                                        <p:tgtEl>
                                          <p:spTgt spid="2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5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3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1" fill="hold">
                      <p:stCondLst>
                        <p:cond delay="indefinite"/>
                      </p:stCondLst>
                      <p:childTnLst>
                        <p:par>
                          <p:cTn id="2162" fill="hold">
                            <p:stCondLst>
                              <p:cond delay="0"/>
                            </p:stCondLst>
                            <p:childTnLst>
                              <p:par>
                                <p:cTn id="21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64" dur="1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-0.09844 0.26713 " pathEditMode="relative" rAng="0" ptsTypes="AA">
                                      <p:cBhvr>
                                        <p:cTn id="2166" dur="1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21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9" dur="25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3" dur="25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6" dur="25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178" dur="2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18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-0.08633 0.10255 " pathEditMode="relative" rAng="0" ptsTypes="AA">
                                      <p:cBhvr>
                                        <p:cTn id="218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00169 -0.14653 " pathEditMode="relative" rAng="0" ptsTypes="AA">
                                      <p:cBhvr>
                                        <p:cTn id="2188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1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90" dur="3000" fill="hold"/>
                                        <p:tgtEl>
                                          <p:spTgt spid="2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9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0" fill="hold">
                      <p:stCondLst>
                        <p:cond delay="indefinite"/>
                      </p:stCondLst>
                      <p:childTnLst>
                        <p:par>
                          <p:cTn id="2201" fill="hold">
                            <p:stCondLst>
                              <p:cond delay="0"/>
                            </p:stCondLst>
                            <p:childTnLst>
                              <p:par>
                                <p:cTn id="22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03" dur="1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-0.09844 0.26713 " pathEditMode="relative" rAng="0" ptsTypes="AA">
                                      <p:cBhvr>
                                        <p:cTn id="2205" dur="1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8" dur="25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2" dur="25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5" dur="25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217" dur="2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21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08633 0.10254 " pathEditMode="relative" rAng="0" ptsTypes="AA">
                                      <p:cBhvr>
                                        <p:cTn id="222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00169 -0.14652 " pathEditMode="relative" rAng="0" ptsTypes="AA">
                                      <p:cBhvr>
                                        <p:cTn id="2227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2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29" dur="3000" fill="hold"/>
                                        <p:tgtEl>
                                          <p:spTgt spid="2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3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1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9" fill="hold">
                      <p:stCondLst>
                        <p:cond delay="indefinite"/>
                      </p:stCondLst>
                      <p:childTnLst>
                        <p:par>
                          <p:cTn id="2240" fill="hold">
                            <p:stCondLst>
                              <p:cond delay="0"/>
                            </p:stCondLst>
                            <p:childTnLst>
                              <p:par>
                                <p:cTn id="22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42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22222E-6 L -0.09844 0.26713 " pathEditMode="relative" rAng="0" ptsTypes="AA">
                                      <p:cBhvr>
                                        <p:cTn id="2244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5" fill="hold">
                            <p:stCondLst>
                              <p:cond delay="1500"/>
                            </p:stCondLst>
                            <p:childTnLst>
                              <p:par>
                                <p:cTn id="22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7" dur="25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1" dur="25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4" dur="25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256" dur="25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25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48148E-6 L -0.08633 0.10255 " pathEditMode="relative" rAng="0" ptsTypes="AA">
                                      <p:cBhvr>
                                        <p:cTn id="226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0169 -0.14653 " pathEditMode="relative" rAng="0" ptsTypes="AA">
                                      <p:cBhvr>
                                        <p:cTn id="2266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26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68" dur="3000" fill="hold"/>
                                        <p:tgtEl>
                                          <p:spTgt spid="2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6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8" fill="hold">
                      <p:stCondLst>
                        <p:cond delay="indefinite"/>
                      </p:stCondLst>
                      <p:childTnLst>
                        <p:par>
                          <p:cTn id="2279" fill="hold">
                            <p:stCondLst>
                              <p:cond delay="0"/>
                            </p:stCondLst>
                            <p:childTnLst>
                              <p:par>
                                <p:cTn id="2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81" dur="1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-0.09844 0.26713 " pathEditMode="relative" rAng="0" ptsTypes="AA">
                                      <p:cBhvr>
                                        <p:cTn id="2283" dur="1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2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6" dur="25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0" dur="25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3" dur="25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295" dur="2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29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-0.08633 0.10254 " pathEditMode="relative" rAng="0" ptsTypes="AA">
                                      <p:cBhvr>
                                        <p:cTn id="229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00169 -0.14652 " pathEditMode="relative" rAng="0" ptsTypes="AA">
                                      <p:cBhvr>
                                        <p:cTn id="2305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3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07" dur="3000" fill="hold"/>
                                        <p:tgtEl>
                                          <p:spTgt spid="2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0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9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7" fill="hold">
                      <p:stCondLst>
                        <p:cond delay="indefinite"/>
                      </p:stCondLst>
                      <p:childTnLst>
                        <p:par>
                          <p:cTn id="2318" fill="hold">
                            <p:stCondLst>
                              <p:cond delay="0"/>
                            </p:stCondLst>
                            <p:childTnLst>
                              <p:par>
                                <p:cTn id="23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20"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111E-6 L -0.09843 0.26713 " pathEditMode="relative" rAng="0" ptsTypes="AA">
                                      <p:cBhvr>
                                        <p:cTn id="2322"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5" dur="25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9" dur="25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2" dur="25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334" dur="25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336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8633 0.10254 " pathEditMode="relative" rAng="0" ptsTypes="AA">
                                      <p:cBhvr>
                                        <p:cTn id="2338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9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2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00169 -0.14652 " pathEditMode="relative" rAng="0" ptsTypes="AA">
                                      <p:cBhvr>
                                        <p:cTn id="2344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3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46" dur="3000" fill="hold"/>
                                        <p:tgtEl>
                                          <p:spTgt spid="2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4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8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7" fill="hold">
                      <p:stCondLst>
                        <p:cond delay="0"/>
                      </p:stCondLst>
                      <p:childTnLst>
                        <p:par>
                          <p:cTn id="2358" fill="hold">
                            <p:stCondLst>
                              <p:cond delay="0"/>
                            </p:stCondLst>
                            <p:childTnLst>
                              <p:par>
                                <p:cTn id="23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61" dur="2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2" dur="2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63" dur="2" fill="hold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64" dur="2" fill="hold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66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59259E-6 L -0.09843 0.26713 " pathEditMode="relative" rAng="0" ptsTypes="AA">
                                      <p:cBhvr>
                                        <p:cTn id="236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9" fill="hold">
                            <p:stCondLst>
                              <p:cond delay="1500"/>
                            </p:stCondLst>
                            <p:childTnLst>
                              <p:par>
                                <p:cTn id="23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5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380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3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L -0.08633 0.10255 " pathEditMode="relative" rAng="0" ptsTypes="AA">
                                      <p:cBhvr>
                                        <p:cTn id="23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23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00169 -0.14652 " pathEditMode="relative" rAng="0" ptsTypes="AA">
                                      <p:cBhvr>
                                        <p:cTn id="23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3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92" dur="3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9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2" fill="hold">
                      <p:stCondLst>
                        <p:cond delay="indefinite"/>
                      </p:stCondLst>
                      <p:childTnLst>
                        <p:par>
                          <p:cTn id="2403" fill="hold">
                            <p:stCondLst>
                              <p:cond delay="0"/>
                            </p:stCondLst>
                            <p:childTnLst>
                              <p:par>
                                <p:cTn id="24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05" dur="1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81481E-6 L -0.09843 0.26712 " pathEditMode="relative" rAng="0" ptsTypes="AA">
                                      <p:cBhvr>
                                        <p:cTn id="2407" dur="1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0" dur="25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4" dur="25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7" dur="25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19" dur="25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42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-0.08633 0.10254 " pathEditMode="relative" rAng="0" ptsTypes="AA">
                                      <p:cBhvr>
                                        <p:cTn id="242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00169 -0.14653 " pathEditMode="relative" rAng="0" ptsTypes="AA">
                                      <p:cBhvr>
                                        <p:cTn id="2429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4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31" dur="3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3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3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1" fill="hold">
                      <p:stCondLst>
                        <p:cond delay="indefinite"/>
                      </p:stCondLst>
                      <p:childTnLst>
                        <p:par>
                          <p:cTn id="2442" fill="hold">
                            <p:stCondLst>
                              <p:cond delay="0"/>
                            </p:stCondLst>
                            <p:childTnLst>
                              <p:par>
                                <p:cTn id="24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44" dur="1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81481E-6 L -0.09843 0.26712 " pathEditMode="relative" rAng="0" ptsTypes="AA">
                                      <p:cBhvr>
                                        <p:cTn id="2446" dur="1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7" fill="hold">
                            <p:stCondLst>
                              <p:cond delay="1500"/>
                            </p:stCondLst>
                            <p:childTnLst>
                              <p:par>
                                <p:cTn id="24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9" dur="25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3" dur="25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6" dur="25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58" dur="2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46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07407E-6 L -0.08633 0.10254 " pathEditMode="relative" rAng="0" ptsTypes="AA">
                                      <p:cBhvr>
                                        <p:cTn id="246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00169 -0.14653 " pathEditMode="relative" rAng="0" ptsTypes="AA">
                                      <p:cBhvr>
                                        <p:cTn id="2468" dur="2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4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70" dur="3000" fill="hold"/>
                                        <p:tgtEl>
                                          <p:spTgt spid="2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7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2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0" fill="hold">
                      <p:stCondLst>
                        <p:cond delay="indefinite"/>
                      </p:stCondLst>
                      <p:childTnLst>
                        <p:par>
                          <p:cTn id="2481" fill="hold">
                            <p:stCondLst>
                              <p:cond delay="0"/>
                            </p:stCondLst>
                            <p:childTnLst>
                              <p:par>
                                <p:cTn id="248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83" dur="1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22222E-6 L -0.09844 0.26713 " pathEditMode="relative" rAng="0" ptsTypes="AA">
                                      <p:cBhvr>
                                        <p:cTn id="2485" dur="1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6" fill="hold">
                            <p:stCondLst>
                              <p:cond delay="1500"/>
                            </p:stCondLst>
                            <p:childTnLst>
                              <p:par>
                                <p:cTn id="24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8" dur="25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2" dur="25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5" dur="25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97" dur="25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49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8633 0.10254 " pathEditMode="relative" rAng="0" ptsTypes="AA">
                                      <p:cBhvr>
                                        <p:cTn id="2501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5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0017 -0.14653 " pathEditMode="relative" rAng="0" ptsTypes="AA">
                                      <p:cBhvr>
                                        <p:cTn id="2507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50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09" dur="3000" fill="hold"/>
                                        <p:tgtEl>
                                          <p:spTgt spid="2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1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1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9" fill="hold">
                      <p:stCondLst>
                        <p:cond delay="indefinite"/>
                      </p:stCondLst>
                      <p:childTnLst>
                        <p:par>
                          <p:cTn id="2520" fill="hold">
                            <p:stCondLst>
                              <p:cond delay="0"/>
                            </p:stCondLst>
                            <p:childTnLst>
                              <p:par>
                                <p:cTn id="25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22" dur="1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-0.09844 0.26713 " pathEditMode="relative" rAng="0" ptsTypes="AA">
                                      <p:cBhvr>
                                        <p:cTn id="2524" dur="1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5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7" dur="25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1" dur="25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4" dur="25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536" dur="2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53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08633 0.10255 " pathEditMode="relative" rAng="0" ptsTypes="AA">
                                      <p:cBhvr>
                                        <p:cTn id="2540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017 -0.14652 " pathEditMode="relative" rAng="0" ptsTypes="AA">
                                      <p:cBhvr>
                                        <p:cTn id="2546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54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48" dur="3000" fill="hold"/>
                                        <p:tgtEl>
                                          <p:spTgt spid="2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4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0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8" fill="hold">
                      <p:stCondLst>
                        <p:cond delay="indefinite"/>
                      </p:stCondLst>
                      <p:childTnLst>
                        <p:par>
                          <p:cTn id="2559" fill="hold">
                            <p:stCondLst>
                              <p:cond delay="0"/>
                            </p:stCondLst>
                            <p:childTnLst>
                              <p:par>
                                <p:cTn id="25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61" dur="1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-0.09844 0.26713 " pathEditMode="relative" rAng="0" ptsTypes="AA">
                                      <p:cBhvr>
                                        <p:cTn id="2563" dur="1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6" dur="25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0" dur="25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3" dur="25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575" dur="25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57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-0.08633 0.10254 " pathEditMode="relative" rAng="0" ptsTypes="AA">
                                      <p:cBhvr>
                                        <p:cTn id="257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5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00169 -0.14653 " pathEditMode="relative" rAng="0" ptsTypes="AA">
                                      <p:cBhvr>
                                        <p:cTn id="2585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5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7" dur="3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8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9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7" fill="hold">
                      <p:stCondLst>
                        <p:cond delay="indefinite"/>
                      </p:stCondLst>
                      <p:childTnLst>
                        <p:par>
                          <p:cTn id="2598" fill="hold">
                            <p:stCondLst>
                              <p:cond delay="0"/>
                            </p:stCondLst>
                            <p:childTnLst>
                              <p:par>
                                <p:cTn id="25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00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-0.09843 0.26713 " pathEditMode="relative" rAng="0" ptsTypes="AA">
                                      <p:cBhvr>
                                        <p:cTn id="2602" dur="1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3" fill="hold">
                            <p:stCondLst>
                              <p:cond delay="1500"/>
                            </p:stCondLst>
                            <p:childTnLst>
                              <p:par>
                                <p:cTn id="26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5" dur="25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9" dur="25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2" dur="25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14" dur="25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61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08633 0.10254 " pathEditMode="relative" rAng="0" ptsTypes="AA">
                                      <p:cBhvr>
                                        <p:cTn id="261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0.00169 -0.14653 " pathEditMode="relative" rAng="0" ptsTypes="AA">
                                      <p:cBhvr>
                                        <p:cTn id="2624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6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26" dur="3000" fill="hold"/>
                                        <p:tgtEl>
                                          <p:spTgt spid="3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2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8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4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6" fill="hold">
                      <p:stCondLst>
                        <p:cond delay="indefinite"/>
                      </p:stCondLst>
                      <p:childTnLst>
                        <p:par>
                          <p:cTn id="2637" fill="hold">
                            <p:stCondLst>
                              <p:cond delay="0"/>
                            </p:stCondLst>
                            <p:childTnLst>
                              <p:par>
                                <p:cTn id="26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39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9843 0.26712 " pathEditMode="relative" rAng="0" ptsTypes="AA">
                                      <p:cBhvr>
                                        <p:cTn id="2641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6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4" dur="25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8" dur="25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1" dur="25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53" dur="2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655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08633 0.10254 " pathEditMode="relative" rAng="0" ptsTypes="AA">
                                      <p:cBhvr>
                                        <p:cTn id="2657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0.0017 -0.14653 " pathEditMode="relative" rAng="0" ptsTypes="AA">
                                      <p:cBhvr>
                                        <p:cTn id="2663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6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65" dur="3000" fill="hold"/>
                                        <p:tgtEl>
                                          <p:spTgt spid="3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6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5" fill="hold">
                      <p:stCondLst>
                        <p:cond delay="indefinite"/>
                      </p:stCondLst>
                      <p:childTnLst>
                        <p:par>
                          <p:cTn id="2676" fill="hold">
                            <p:stCondLst>
                              <p:cond delay="0"/>
                            </p:stCondLst>
                            <p:childTnLst>
                              <p:par>
                                <p:cTn id="26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78" dur="1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48148E-6 L -0.09843 0.26713 " pathEditMode="relative" rAng="0" ptsTypes="AA">
                                      <p:cBhvr>
                                        <p:cTn id="2680" dur="1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3" dur="25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7" dur="25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0" dur="25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92" dur="2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694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-0.08633 0.10255 " pathEditMode="relative" rAng="0" ptsTypes="AA">
                                      <p:cBhvr>
                                        <p:cTn id="269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0.00169 -0.14653 " pathEditMode="relative" rAng="0" ptsTypes="AA">
                                      <p:cBhvr>
                                        <p:cTn id="2702" dur="2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70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04" dur="3000" fill="hold"/>
                                        <p:tgtEl>
                                          <p:spTgt spid="3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0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6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9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2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4" fill="hold">
                      <p:stCondLst>
                        <p:cond delay="indefinite"/>
                      </p:stCondLst>
                      <p:childTnLst>
                        <p:par>
                          <p:cTn id="2715" fill="hold">
                            <p:stCondLst>
                              <p:cond delay="0"/>
                            </p:stCondLst>
                            <p:childTnLst>
                              <p:par>
                                <p:cTn id="27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17" dur="1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-0.09844 0.26713 " pathEditMode="relative" rAng="0" ptsTypes="AA">
                                      <p:cBhvr>
                                        <p:cTn id="2719" dur="1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7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2" dur="25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6" dur="25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9" dur="25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731" dur="25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73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08633 0.10254 " pathEditMode="relative" rAng="0" ptsTypes="AA">
                                      <p:cBhvr>
                                        <p:cTn id="2735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22222E-6 L 0.0017 -0.14653 " pathEditMode="relative" rAng="0" ptsTypes="AA">
                                      <p:cBhvr>
                                        <p:cTn id="2741" dur="2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7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3" dur="3000" fill="hold"/>
                                        <p:tgtEl>
                                          <p:spTgt spid="3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4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5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1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3" fill="hold">
                      <p:stCondLst>
                        <p:cond delay="indefinite"/>
                      </p:stCondLst>
                      <p:childTnLst>
                        <p:par>
                          <p:cTn id="2754" fill="hold">
                            <p:stCondLst>
                              <p:cond delay="0"/>
                            </p:stCondLst>
                            <p:childTnLst>
                              <p:par>
                                <p:cTn id="27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56" dur="1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9844 0.26713 " pathEditMode="relative" rAng="0" ptsTypes="AA">
                                      <p:cBhvr>
                                        <p:cTn id="2758" dur="1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9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1" dur="25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5" dur="25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8" dur="25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770" dur="25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772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08633 0.10255 " pathEditMode="relative" rAng="0" ptsTypes="AA">
                                      <p:cBhvr>
                                        <p:cTn id="2774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5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81481E-6 L 0.00169 -0.14653 " pathEditMode="relative" rAng="0" ptsTypes="AA">
                                      <p:cBhvr>
                                        <p:cTn id="2780" dur="2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78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82" dur="3000" fill="hold"/>
                                        <p:tgtEl>
                                          <p:spTgt spid="3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8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4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0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2" fill="hold">
                      <p:stCondLst>
                        <p:cond delay="indefinite"/>
                      </p:stCondLst>
                      <p:childTnLst>
                        <p:par>
                          <p:cTn id="2793" fill="hold">
                            <p:stCondLst>
                              <p:cond delay="0"/>
                            </p:stCondLst>
                            <p:childTnLst>
                              <p:par>
                                <p:cTn id="27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95" dur="1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9844 0.26713 " pathEditMode="relative" rAng="0" ptsTypes="AA">
                                      <p:cBhvr>
                                        <p:cTn id="2797" dur="1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7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0" dur="25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4" dur="25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7" dur="25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809" dur="25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811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08633 0.10255 " pathEditMode="relative" rAng="0" ptsTypes="AA">
                                      <p:cBhvr>
                                        <p:cTn id="2813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0169 -0.14653 " pathEditMode="relative" rAng="0" ptsTypes="AA">
                                      <p:cBhvr>
                                        <p:cTn id="2819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8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21" dur="3000" fill="hold"/>
                                        <p:tgtEl>
                                          <p:spTgt spid="3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2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3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9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1" fill="hold">
                      <p:stCondLst>
                        <p:cond delay="indefinite"/>
                      </p:stCondLst>
                      <p:childTnLst>
                        <p:par>
                          <p:cTn id="2832" fill="hold">
                            <p:stCondLst>
                              <p:cond delay="0"/>
                            </p:stCondLst>
                            <p:childTnLst>
                              <p:par>
                                <p:cTn id="28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34" dur="1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09843 0.26713 " pathEditMode="relative" rAng="0" ptsTypes="AA">
                                      <p:cBhvr>
                                        <p:cTn id="2836" dur="1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9" dur="25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3" dur="25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6" dur="25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848" dur="25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850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08633 0.10254 " pathEditMode="relative" rAng="0" ptsTypes="AA">
                                      <p:cBhvr>
                                        <p:cTn id="285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6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0.0017 -0.14653 " pathEditMode="relative" rAng="0" ptsTypes="AA">
                                      <p:cBhvr>
                                        <p:cTn id="2858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8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60" dur="3000" fill="hold"/>
                                        <p:tgtEl>
                                          <p:spTgt spid="3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6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0" fill="hold">
                      <p:stCondLst>
                        <p:cond delay="indefinite"/>
                      </p:stCondLst>
                      <p:childTnLst>
                        <p:par>
                          <p:cTn id="2871" fill="hold">
                            <p:stCondLst>
                              <p:cond delay="0"/>
                            </p:stCondLst>
                            <p:childTnLst>
                              <p:par>
                                <p:cTn id="28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73" dur="1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-0.09844 0.26713 " pathEditMode="relative" rAng="0" ptsTypes="AA">
                                      <p:cBhvr>
                                        <p:cTn id="2875" dur="1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6" fill="hold">
                            <p:stCondLst>
                              <p:cond delay="1500"/>
                            </p:stCondLst>
                            <p:childTnLst>
                              <p:par>
                                <p:cTn id="28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8" dur="25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2" dur="25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5" dur="25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887" dur="2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889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08633 0.10255 " pathEditMode="relative" rAng="0" ptsTypes="AA">
                                      <p:cBhvr>
                                        <p:cTn id="2891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8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0017 -0.14653 " pathEditMode="relative" rAng="0" ptsTypes="AA">
                                      <p:cBhvr>
                                        <p:cTn id="2897" dur="2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8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99" dur="3000" fill="hold"/>
                                        <p:tgtEl>
                                          <p:spTgt spid="3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0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1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4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9" fill="hold">
                      <p:stCondLst>
                        <p:cond delay="indefinite"/>
                      </p:stCondLst>
                      <p:childTnLst>
                        <p:par>
                          <p:cTn id="2910" fill="hold">
                            <p:stCondLst>
                              <p:cond delay="0"/>
                            </p:stCondLst>
                            <p:childTnLst>
                              <p:par>
                                <p:cTn id="29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12" dur="1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09844 0.26713 " pathEditMode="relative" rAng="0" ptsTypes="AA">
                                      <p:cBhvr>
                                        <p:cTn id="2914" dur="1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5" fill="hold">
                            <p:stCondLst>
                              <p:cond delay="1500"/>
                            </p:stCondLst>
                            <p:childTnLst>
                              <p:par>
                                <p:cTn id="29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7" dur="25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1" dur="25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4" dur="25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926" dur="25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92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0.08632 0.10255 " pathEditMode="relative" rAng="0" ptsTypes="AA">
                                      <p:cBhvr>
                                        <p:cTn id="2930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0.00169 -0.14653 " pathEditMode="relative" rAng="0" ptsTypes="AA">
                                      <p:cBhvr>
                                        <p:cTn id="2936" dur="2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9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38" dur="3000" fill="hold"/>
                                        <p:tgtEl>
                                          <p:spTgt spid="3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3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0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6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8" fill="hold">
                      <p:stCondLst>
                        <p:cond delay="indefinite"/>
                      </p:stCondLst>
                      <p:childTnLst>
                        <p:par>
                          <p:cTn id="2949" fill="hold">
                            <p:stCondLst>
                              <p:cond delay="0"/>
                            </p:stCondLst>
                            <p:childTnLst>
                              <p:par>
                                <p:cTn id="29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51" dur="1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-0.09843 0.26713 " pathEditMode="relative" rAng="0" ptsTypes="AA">
                                      <p:cBhvr>
                                        <p:cTn id="2953" dur="1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4" fill="hold">
                            <p:stCondLst>
                              <p:cond delay="1500"/>
                            </p:stCondLst>
                            <p:childTnLst>
                              <p:par>
                                <p:cTn id="29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6" dur="25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0" dur="25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3" dur="25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965" dur="25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2967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-0.08633 0.10255 " pathEditMode="relative" rAng="0" ptsTypes="AA">
                                      <p:cBhvr>
                                        <p:cTn id="2969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3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0.00169 -0.14653 " pathEditMode="relative" rAng="0" ptsTypes="AA">
                                      <p:cBhvr>
                                        <p:cTn id="2975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29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77" dur="3000" fill="hold"/>
                                        <p:tgtEl>
                                          <p:spTgt spid="3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7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9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5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7" fill="hold">
                      <p:stCondLst>
                        <p:cond delay="indefinite"/>
                      </p:stCondLst>
                      <p:childTnLst>
                        <p:par>
                          <p:cTn id="2988" fill="hold">
                            <p:stCondLst>
                              <p:cond delay="0"/>
                            </p:stCondLst>
                            <p:childTnLst>
                              <p:par>
                                <p:cTn id="29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90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09844 0.26713 " pathEditMode="relative" rAng="0" ptsTypes="AA">
                                      <p:cBhvr>
                                        <p:cTn id="2992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3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5" dur="25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9" dur="25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2" dur="25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004" dur="25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006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08633 0.10255 " pathEditMode="relative" rAng="0" ptsTypes="AA">
                                      <p:cBhvr>
                                        <p:cTn id="300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2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0.0017 -0.14652 " pathEditMode="relative" rAng="0" ptsTypes="AA">
                                      <p:cBhvr>
                                        <p:cTn id="3014" dur="2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0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16" dur="3000" fill="hold"/>
                                        <p:tgtEl>
                                          <p:spTgt spid="3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1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8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1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6" fill="hold">
                      <p:stCondLst>
                        <p:cond delay="indefinite"/>
                      </p:stCondLst>
                      <p:childTnLst>
                        <p:par>
                          <p:cTn id="3027" fill="hold">
                            <p:stCondLst>
                              <p:cond delay="0"/>
                            </p:stCondLst>
                            <p:childTnLst>
                              <p:par>
                                <p:cTn id="30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29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-0.09844 0.26712 " pathEditMode="relative" rAng="0" ptsTypes="AA">
                                      <p:cBhvr>
                                        <p:cTn id="3031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0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4" dur="25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8" dur="25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1" dur="25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043" dur="25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045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08633 0.10255 " pathEditMode="relative" rAng="0" ptsTypes="AA">
                                      <p:cBhvr>
                                        <p:cTn id="304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07407E-6 L 0.00169 -0.14652 " pathEditMode="relative" rAng="0" ptsTypes="AA">
                                      <p:cBhvr>
                                        <p:cTn id="3053" dur="2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0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55" dur="3000" fill="hold"/>
                                        <p:tgtEl>
                                          <p:spTgt spid="3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5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7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0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3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5" fill="hold">
                      <p:stCondLst>
                        <p:cond delay="indefinite"/>
                      </p:stCondLst>
                      <p:childTnLst>
                        <p:par>
                          <p:cTn id="3066" fill="hold">
                            <p:stCondLst>
                              <p:cond delay="0"/>
                            </p:stCondLst>
                            <p:childTnLst>
                              <p:par>
                                <p:cTn id="30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68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-0.09844 0.26713 " pathEditMode="relative" rAng="0" ptsTypes="AA">
                                      <p:cBhvr>
                                        <p:cTn id="3070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3" dur="25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7" dur="25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0" dur="25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082" dur="25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084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6 L -0.08633 0.10255 " pathEditMode="relative" rAng="0" ptsTypes="AA">
                                      <p:cBhvr>
                                        <p:cTn id="3086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017 -0.14652 " pathEditMode="relative" rAng="0" ptsTypes="AA">
                                      <p:cBhvr>
                                        <p:cTn id="3092" dur="2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0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94" dur="3000" fill="hold"/>
                                        <p:tgtEl>
                                          <p:spTgt spid="3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9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6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9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2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4" fill="hold">
                      <p:stCondLst>
                        <p:cond delay="indefinite"/>
                      </p:stCondLst>
                      <p:childTnLst>
                        <p:par>
                          <p:cTn id="3105" fill="hold">
                            <p:stCondLst>
                              <p:cond delay="0"/>
                            </p:stCondLst>
                            <p:childTnLst>
                              <p:par>
                                <p:cTn id="310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07" dur="1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09844 0.26713 " pathEditMode="relative" rAng="0" ptsTypes="AA">
                                      <p:cBhvr>
                                        <p:cTn id="3109" dur="1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2" dur="25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6" dur="25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9" dur="25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121" dur="25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12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48148E-6 L -0.08633 0.10255 " pathEditMode="relative" rAng="0" ptsTypes="AA">
                                      <p:cBhvr>
                                        <p:cTn id="3125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9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48148E-6 L 0.0017 -0.14653 " pathEditMode="relative" rAng="0" ptsTypes="AA">
                                      <p:cBhvr>
                                        <p:cTn id="3131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1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33" dur="3000" fill="hold"/>
                                        <p:tgtEl>
                                          <p:spTgt spid="3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3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5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8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1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3" fill="hold">
                      <p:stCondLst>
                        <p:cond delay="indefinite"/>
                      </p:stCondLst>
                      <p:childTnLst>
                        <p:par>
                          <p:cTn id="3144" fill="hold">
                            <p:stCondLst>
                              <p:cond delay="0"/>
                            </p:stCondLst>
                            <p:childTnLst>
                              <p:par>
                                <p:cTn id="31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46" dur="1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6 L -0.09844 0.26713 " pathEditMode="relative" rAng="0" ptsTypes="AA">
                                      <p:cBhvr>
                                        <p:cTn id="3148" dur="1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31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1" dur="25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5" dur="25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8" dur="25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160" dur="25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162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96296E-6 L -0.08632 0.10254 " pathEditMode="relative" rAng="0" ptsTypes="AA">
                                      <p:cBhvr>
                                        <p:cTn id="3164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3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8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0.00169 -0.14653 " pathEditMode="relative" rAng="0" ptsTypes="AA">
                                      <p:cBhvr>
                                        <p:cTn id="3170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17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72" dur="3000" fill="hold"/>
                                        <p:tgtEl>
                                          <p:spTgt spid="3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73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4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0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2" fill="hold">
                      <p:stCondLst>
                        <p:cond delay="indefinite"/>
                      </p:stCondLst>
                      <p:childTnLst>
                        <p:par>
                          <p:cTn id="3183" fill="hold">
                            <p:stCondLst>
                              <p:cond delay="0"/>
                            </p:stCondLst>
                            <p:childTnLst>
                              <p:par>
                                <p:cTn id="31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85" dur="1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-0.09844 0.26713 " pathEditMode="relative" rAng="0" ptsTypes="AA">
                                      <p:cBhvr>
                                        <p:cTn id="3187" dur="1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31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0" dur="25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4" dur="25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7" dur="25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199" dur="25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201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0.08633 0.10254 " pathEditMode="relative" rAng="0" ptsTypes="AA">
                                      <p:cBhvr>
                                        <p:cTn id="3203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3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22222E-6 L 0.00169 -0.14653 " pathEditMode="relative" rAng="0" ptsTypes="AA">
                                      <p:cBhvr>
                                        <p:cTn id="3209" dur="2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21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11" dur="3000" fill="hold"/>
                                        <p:tgtEl>
                                          <p:spTgt spid="3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12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3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6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9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1" fill="hold">
                      <p:stCondLst>
                        <p:cond delay="indefinite"/>
                      </p:stCondLst>
                      <p:childTnLst>
                        <p:par>
                          <p:cTn id="3222" fill="hold">
                            <p:stCondLst>
                              <p:cond delay="0"/>
                            </p:stCondLst>
                            <p:childTnLst>
                              <p:par>
                                <p:cTn id="32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24" dur="1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-0.09844 0.26713 " pathEditMode="relative" rAng="0" ptsTypes="AA">
                                      <p:cBhvr>
                                        <p:cTn id="3226" dur="1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7" fill="hold">
                            <p:stCondLst>
                              <p:cond delay="1500"/>
                            </p:stCondLst>
                            <p:childTnLst>
                              <p:par>
                                <p:cTn id="32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9" dur="25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3" dur="25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6" dur="25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238" dur="2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240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-0.08633 0.10255 " pathEditMode="relative" rAng="0" ptsTypes="AA">
                                      <p:cBhvr>
                                        <p:cTn id="3242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6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6 L 0.00169 -0.14652 " pathEditMode="relative" rAng="0" ptsTypes="AA">
                                      <p:cBhvr>
                                        <p:cTn id="3248" dur="2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2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50" dur="3000" fill="hold"/>
                                        <p:tgtEl>
                                          <p:spTgt spid="3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51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2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5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8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0" fill="hold">
                      <p:stCondLst>
                        <p:cond delay="indefinite"/>
                      </p:stCondLst>
                      <p:childTnLst>
                        <p:par>
                          <p:cTn id="3261" fill="hold">
                            <p:stCondLst>
                              <p:cond delay="0"/>
                            </p:stCondLst>
                            <p:childTnLst>
                              <p:par>
                                <p:cTn id="32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63" dur="1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022E-16 L -0.09843 0.26713 " pathEditMode="relative" rAng="0" ptsTypes="AA">
                                      <p:cBhvr>
                                        <p:cTn id="3265" dur="1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6" fill="hold">
                            <p:stCondLst>
                              <p:cond delay="1500"/>
                            </p:stCondLst>
                            <p:childTnLst>
                              <p:par>
                                <p:cTn id="32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8" dur="25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2" dur="25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5" dur="25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277" dur="25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27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-0.08633 0.10255 " pathEditMode="relative" rAng="0" ptsTypes="AA">
                                      <p:cBhvr>
                                        <p:cTn id="3281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2" fill="hold">
                            <p:stCondLst>
                              <p:cond delay="2000"/>
                            </p:stCondLst>
                            <p:childTnLst>
                              <p:par>
                                <p:cTn id="32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5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00169 -0.14653 " pathEditMode="relative" rAng="0" ptsTypes="AA">
                                      <p:cBhvr>
                                        <p:cTn id="3287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28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89" dur="3000" fill="hold"/>
                                        <p:tgtEl>
                                          <p:spTgt spid="3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90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1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9" fill="hold">
                      <p:stCondLst>
                        <p:cond delay="indefinite"/>
                      </p:stCondLst>
                      <p:childTnLst>
                        <p:par>
                          <p:cTn id="3300" fill="hold">
                            <p:stCondLst>
                              <p:cond delay="0"/>
                            </p:stCondLst>
                            <p:childTnLst>
                              <p:par>
                                <p:cTn id="33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02" dur="1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-0.09844 0.26713 " pathEditMode="relative" rAng="0" ptsTypes="AA">
                                      <p:cBhvr>
                                        <p:cTn id="3304" dur="1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5" fill="hold">
                            <p:stCondLst>
                              <p:cond delay="1500"/>
                            </p:stCondLst>
                            <p:childTnLst>
                              <p:par>
                                <p:cTn id="330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7" dur="25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1" dur="25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4" dur="25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16" dur="25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318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0 L -0.08633 0.10255 " pathEditMode="relative" rAng="0" ptsTypes="AA">
                                      <p:cBhvr>
                                        <p:cTn id="332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022E-16 L 0.0017 -0.14653 " pathEditMode="relative" rAng="0" ptsTypes="AA">
                                      <p:cBhvr>
                                        <p:cTn id="3326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3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28" dur="3000" fill="hold"/>
                                        <p:tgtEl>
                                          <p:spTgt spid="3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29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0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3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5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6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8" fill="hold">
                      <p:stCondLst>
                        <p:cond delay="indefinite"/>
                      </p:stCondLst>
                      <p:childTnLst>
                        <p:par>
                          <p:cTn id="3339" fill="hold">
                            <p:stCondLst>
                              <p:cond delay="0"/>
                            </p:stCondLst>
                            <p:childTnLst>
                              <p:par>
                                <p:cTn id="33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41" dur="1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09844 0.26712 " pathEditMode="relative" rAng="0" ptsTypes="AA">
                                      <p:cBhvr>
                                        <p:cTn id="3343" dur="1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4" fill="hold">
                            <p:stCondLst>
                              <p:cond delay="1500"/>
                            </p:stCondLst>
                            <p:childTnLst>
                              <p:par>
                                <p:cTn id="33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6" dur="25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0" dur="25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3" dur="25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55" dur="25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35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08633 0.10254 " pathEditMode="relative" rAng="0" ptsTypes="AA">
                                      <p:cBhvr>
                                        <p:cTn id="335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0" fill="hold">
                            <p:stCondLst>
                              <p:cond delay="2000"/>
                            </p:stCondLst>
                            <p:childTnLst>
                              <p:par>
                                <p:cTn id="33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3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0017 -0.14653 " pathEditMode="relative" rAng="0" ptsTypes="AA">
                                      <p:cBhvr>
                                        <p:cTn id="3365" dur="2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3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67" dur="3000" fill="hold"/>
                                        <p:tgtEl>
                                          <p:spTgt spid="3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68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9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4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5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7" fill="hold">
                      <p:stCondLst>
                        <p:cond delay="indefinite"/>
                      </p:stCondLst>
                      <p:childTnLst>
                        <p:par>
                          <p:cTn id="3378" fill="hold">
                            <p:stCondLst>
                              <p:cond delay="0"/>
                            </p:stCondLst>
                            <p:childTnLst>
                              <p:par>
                                <p:cTn id="33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380" dur="1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-0.09844 0.26713 " pathEditMode="relative" rAng="0" ptsTypes="AA">
                                      <p:cBhvr>
                                        <p:cTn id="3382" dur="15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3" fill="hold">
                            <p:stCondLst>
                              <p:cond delay="1500"/>
                            </p:stCondLst>
                            <p:childTnLst>
                              <p:par>
                                <p:cTn id="33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5" dur="25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9" dur="25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2" dur="25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394" dur="25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396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-0.08632 0.10254 " pathEditMode="relative" rAng="0" ptsTypes="AA">
                                      <p:cBhvr>
                                        <p:cTn id="3398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4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2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00169 -0.14653 " pathEditMode="relative" rAng="0" ptsTypes="AA">
                                      <p:cBhvr>
                                        <p:cTn id="3404" dur="20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4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06" dur="3000" fill="hold"/>
                                        <p:tgtEl>
                                          <p:spTgt spid="3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07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8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1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6" fill="hold">
                      <p:stCondLst>
                        <p:cond delay="indefinite"/>
                      </p:stCondLst>
                      <p:childTnLst>
                        <p:par>
                          <p:cTn id="3417" fill="hold">
                            <p:stCondLst>
                              <p:cond delay="0"/>
                            </p:stCondLst>
                            <p:childTnLst>
                              <p:par>
                                <p:cTn id="34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19" dur="1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-0.09844 0.26713 " pathEditMode="relative" rAng="0" ptsTypes="AA">
                                      <p:cBhvr>
                                        <p:cTn id="3421" dur="1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2" fill="hold">
                            <p:stCondLst>
                              <p:cond delay="1500"/>
                            </p:stCondLst>
                            <p:childTnLst>
                              <p:par>
                                <p:cTn id="34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4" dur="25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8" dur="25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1" dur="25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33" dur="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435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59259E-6 L -0.08633 0.10255 " pathEditMode="relative" rAng="0" ptsTypes="AA">
                                      <p:cBhvr>
                                        <p:cTn id="3437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1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0.0017 -0.14652 " pathEditMode="relative" rAng="0" ptsTypes="AA">
                                      <p:cBhvr>
                                        <p:cTn id="3443" dur="2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44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45" dur="3000" fill="hold"/>
                                        <p:tgtEl>
                                          <p:spTgt spid="3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46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7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9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0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5" fill="hold">
                      <p:stCondLst>
                        <p:cond delay="indefinite"/>
                      </p:stCondLst>
                      <p:childTnLst>
                        <p:par>
                          <p:cTn id="3456" fill="hold">
                            <p:stCondLst>
                              <p:cond delay="0"/>
                            </p:stCondLst>
                            <p:childTnLst>
                              <p:par>
                                <p:cTn id="34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58" dur="1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48148E-6 L -0.09844 0.26713 " pathEditMode="relative" rAng="0" ptsTypes="AA">
                                      <p:cBhvr>
                                        <p:cTn id="3460" dur="1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1" fill="hold">
                            <p:stCondLst>
                              <p:cond delay="1500"/>
                            </p:stCondLst>
                            <p:childTnLst>
                              <p:par>
                                <p:cTn id="34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3" dur="25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7" dur="25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0" dur="25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472" dur="25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474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7.40741E-7 L -0.08633 0.10255 " pathEditMode="relative" rAng="0" ptsTypes="AA">
                                      <p:cBhvr>
                                        <p:cTn id="347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7" fill="hold">
                            <p:stCondLst>
                              <p:cond delay="2000"/>
                            </p:stCondLst>
                            <p:childTnLst>
                              <p:par>
                                <p:cTn id="34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0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1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0017 -0.14653 " pathEditMode="relative" rAng="0" ptsTypes="AA">
                                      <p:cBhvr>
                                        <p:cTn id="3482" dur="2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48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84" dur="3000" fill="hold"/>
                                        <p:tgtEl>
                                          <p:spTgt spid="3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85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6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9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1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2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4" fill="hold">
                      <p:stCondLst>
                        <p:cond delay="indefinite"/>
                      </p:stCondLst>
                      <p:childTnLst>
                        <p:par>
                          <p:cTn id="3495" fill="hold">
                            <p:stCondLst>
                              <p:cond delay="0"/>
                            </p:stCondLst>
                            <p:childTnLst>
                              <p:par>
                                <p:cTn id="34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97" dur="1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7.40741E-7 L -0.09844 0.26713 " pathEditMode="relative" rAng="0" ptsTypes="AA">
                                      <p:cBhvr>
                                        <p:cTn id="3499" dur="1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0" fill="hold">
                            <p:stCondLst>
                              <p:cond delay="1500"/>
                            </p:stCondLst>
                            <p:childTnLst>
                              <p:par>
                                <p:cTn id="35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2" dur="25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6" dur="25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9" dur="25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3511" dur="2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100000">
                                      <p:cBhvr>
                                        <p:cTn id="3513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-0.08632 0.10254 " pathEditMode="relative" rAng="0" ptsTypes="AA">
                                      <p:cBhvr>
                                        <p:cTn id="3515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9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00169 -0.14653 " pathEditMode="relative" rAng="0" ptsTypes="AA">
                                      <p:cBhvr>
                                        <p:cTn id="3521" dur="20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7338"/>
                                    </p:animMotion>
                                  </p:childTnLst>
                                </p:cTn>
                              </p:par>
                              <p:par>
                                <p:cTn id="35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23" dur="3000" fill="hold"/>
                                        <p:tgtEl>
                                          <p:spTgt spid="3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24" presetID="10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5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7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8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1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8" grpId="2"/>
      <p:bldP spid="18" grpId="3"/>
      <p:bldP spid="41" grpId="0"/>
      <p:bldP spid="41" grpId="1"/>
      <p:bldP spid="41" grpId="2"/>
      <p:bldP spid="41" grpId="3"/>
      <p:bldP spid="47" grpId="0"/>
      <p:bldP spid="47" grpId="1"/>
      <p:bldP spid="47" grpId="2"/>
      <p:bldP spid="47" grpId="3"/>
      <p:bldP spid="51" grpId="0"/>
      <p:bldP spid="51" grpId="1"/>
      <p:bldP spid="51" grpId="2"/>
      <p:bldP spid="51" grpId="3"/>
      <p:bldP spid="55" grpId="0"/>
      <p:bldP spid="55" grpId="1"/>
      <p:bldP spid="55" grpId="2"/>
      <p:bldP spid="55" grpId="3"/>
      <p:bldP spid="59" grpId="0"/>
      <p:bldP spid="59" grpId="1"/>
      <p:bldP spid="59" grpId="2"/>
      <p:bldP spid="59" grpId="3"/>
      <p:bldP spid="63" grpId="0"/>
      <p:bldP spid="63" grpId="1"/>
      <p:bldP spid="63" grpId="2"/>
      <p:bldP spid="63" grpId="3"/>
      <p:bldP spid="67" grpId="0"/>
      <p:bldP spid="67" grpId="1"/>
      <p:bldP spid="67" grpId="2"/>
      <p:bldP spid="67" grpId="3"/>
      <p:bldP spid="71" grpId="0"/>
      <p:bldP spid="71" grpId="1"/>
      <p:bldP spid="71" grpId="2"/>
      <p:bldP spid="71" grpId="3"/>
      <p:bldP spid="75" grpId="0"/>
      <p:bldP spid="75" grpId="1"/>
      <p:bldP spid="75" grpId="2"/>
      <p:bldP spid="75" grpId="3"/>
      <p:bldP spid="79" grpId="0"/>
      <p:bldP spid="79" grpId="1"/>
      <p:bldP spid="79" grpId="2"/>
      <p:bldP spid="79" grpId="3"/>
      <p:bldP spid="83" grpId="0"/>
      <p:bldP spid="83" grpId="1"/>
      <p:bldP spid="83" grpId="2"/>
      <p:bldP spid="83" grpId="3"/>
      <p:bldP spid="87" grpId="0"/>
      <p:bldP spid="87" grpId="1"/>
      <p:bldP spid="87" grpId="2"/>
      <p:bldP spid="87" grpId="3"/>
      <p:bldP spid="91" grpId="0"/>
      <p:bldP spid="91" grpId="1"/>
      <p:bldP spid="91" grpId="2"/>
      <p:bldP spid="91" grpId="3"/>
      <p:bldP spid="95" grpId="0"/>
      <p:bldP spid="95" grpId="1"/>
      <p:bldP spid="95" grpId="2"/>
      <p:bldP spid="95" grpId="3"/>
      <p:bldP spid="99" grpId="0"/>
      <p:bldP spid="99" grpId="1"/>
      <p:bldP spid="99" grpId="2"/>
      <p:bldP spid="99" grpId="3"/>
      <p:bldP spid="103" grpId="0"/>
      <p:bldP spid="103" grpId="1"/>
      <p:bldP spid="103" grpId="2"/>
      <p:bldP spid="103" grpId="3"/>
      <p:bldP spid="107" grpId="0"/>
      <p:bldP spid="107" grpId="1"/>
      <p:bldP spid="107" grpId="2"/>
      <p:bldP spid="107" grpId="3"/>
      <p:bldP spid="111" grpId="0"/>
      <p:bldP spid="111" grpId="1"/>
      <p:bldP spid="111" grpId="2"/>
      <p:bldP spid="111" grpId="3"/>
      <p:bldP spid="115" grpId="0"/>
      <p:bldP spid="115" grpId="1"/>
      <p:bldP spid="115" grpId="2"/>
      <p:bldP spid="115" grpId="3"/>
      <p:bldP spid="119" grpId="0"/>
      <p:bldP spid="119" grpId="1"/>
      <p:bldP spid="119" grpId="2"/>
      <p:bldP spid="119" grpId="3"/>
      <p:bldP spid="123" grpId="0"/>
      <p:bldP spid="123" grpId="1"/>
      <p:bldP spid="123" grpId="2"/>
      <p:bldP spid="123" grpId="3"/>
      <p:bldP spid="127" grpId="0"/>
      <p:bldP spid="127" grpId="1"/>
      <p:bldP spid="127" grpId="2"/>
      <p:bldP spid="127" grpId="3"/>
      <p:bldP spid="131" grpId="0"/>
      <p:bldP spid="131" grpId="1"/>
      <p:bldP spid="131" grpId="2"/>
      <p:bldP spid="131" grpId="3"/>
      <p:bldP spid="135" grpId="0"/>
      <p:bldP spid="135" grpId="1"/>
      <p:bldP spid="135" grpId="2"/>
      <p:bldP spid="135" grpId="3"/>
      <p:bldP spid="139" grpId="0"/>
      <p:bldP spid="139" grpId="1"/>
      <p:bldP spid="139" grpId="2"/>
      <p:bldP spid="139" grpId="3"/>
      <p:bldP spid="143" grpId="0"/>
      <p:bldP spid="143" grpId="1"/>
      <p:bldP spid="143" grpId="2"/>
      <p:bldP spid="143" grpId="3"/>
      <p:bldP spid="147" grpId="0"/>
      <p:bldP spid="147" grpId="1"/>
      <p:bldP spid="147" grpId="2"/>
      <p:bldP spid="147" grpId="3"/>
      <p:bldP spid="151" grpId="0"/>
      <p:bldP spid="151" grpId="1"/>
      <p:bldP spid="151" grpId="2"/>
      <p:bldP spid="151" grpId="3"/>
      <p:bldP spid="155" grpId="0"/>
      <p:bldP spid="155" grpId="1"/>
      <p:bldP spid="155" grpId="2"/>
      <p:bldP spid="155" grpId="3"/>
      <p:bldP spid="160" grpId="0"/>
      <p:bldP spid="160" grpId="1"/>
      <p:bldP spid="160" grpId="2"/>
      <p:bldP spid="160" grpId="3"/>
      <p:bldP spid="164" grpId="0"/>
      <p:bldP spid="164" grpId="1"/>
      <p:bldP spid="164" grpId="2"/>
      <p:bldP spid="164" grpId="3"/>
      <p:bldP spid="168" grpId="0"/>
      <p:bldP spid="168" grpId="1"/>
      <p:bldP spid="168" grpId="2"/>
      <p:bldP spid="168" grpId="3"/>
      <p:bldP spid="172" grpId="0"/>
      <p:bldP spid="172" grpId="1"/>
      <p:bldP spid="172" grpId="2"/>
      <p:bldP spid="172" grpId="3"/>
      <p:bldP spid="176" grpId="0"/>
      <p:bldP spid="176" grpId="1"/>
      <p:bldP spid="176" grpId="2"/>
      <p:bldP spid="176" grpId="3"/>
      <p:bldP spid="179" grpId="0"/>
      <p:bldP spid="179" grpId="1"/>
      <p:bldP spid="179" grpId="2"/>
      <p:bldP spid="179" grpId="3"/>
      <p:bldP spid="183" grpId="0"/>
      <p:bldP spid="183" grpId="1"/>
      <p:bldP spid="183" grpId="2"/>
      <p:bldP spid="183" grpId="3"/>
      <p:bldP spid="187" grpId="0"/>
      <p:bldP spid="187" grpId="1"/>
      <p:bldP spid="187" grpId="2"/>
      <p:bldP spid="187" grpId="3"/>
      <p:bldP spid="191" grpId="0"/>
      <p:bldP spid="191" grpId="1"/>
      <p:bldP spid="191" grpId="2"/>
      <p:bldP spid="191" grpId="3"/>
      <p:bldP spid="199" grpId="0"/>
      <p:bldP spid="199" grpId="1"/>
      <p:bldP spid="199" grpId="2"/>
      <p:bldP spid="199" grpId="3"/>
      <p:bldP spid="195" grpId="0"/>
      <p:bldP spid="195" grpId="1"/>
      <p:bldP spid="195" grpId="2"/>
      <p:bldP spid="195" grpId="3"/>
      <p:bldP spid="205" grpId="0"/>
      <p:bldP spid="205" grpId="1"/>
      <p:bldP spid="205" grpId="2"/>
      <p:bldP spid="205" grpId="3"/>
      <p:bldP spid="209" grpId="0"/>
      <p:bldP spid="209" grpId="1"/>
      <p:bldP spid="209" grpId="2"/>
      <p:bldP spid="209" grpId="3"/>
      <p:bldP spid="213" grpId="0"/>
      <p:bldP spid="213" grpId="1"/>
      <p:bldP spid="213" grpId="2"/>
      <p:bldP spid="213" grpId="3"/>
      <p:bldP spid="217" grpId="0"/>
      <p:bldP spid="217" grpId="1"/>
      <p:bldP spid="217" grpId="2"/>
      <p:bldP spid="217" grpId="3"/>
      <p:bldP spid="221" grpId="0"/>
      <p:bldP spid="221" grpId="1"/>
      <p:bldP spid="221" grpId="2"/>
      <p:bldP spid="221" grpId="3"/>
      <p:bldP spid="225" grpId="0"/>
      <p:bldP spid="225" grpId="1"/>
      <p:bldP spid="225" grpId="2"/>
      <p:bldP spid="225" grpId="3"/>
      <p:bldP spid="229" grpId="0"/>
      <p:bldP spid="229" grpId="1"/>
      <p:bldP spid="229" grpId="2"/>
      <p:bldP spid="229" grpId="3"/>
      <p:bldP spid="233" grpId="0"/>
      <p:bldP spid="233" grpId="1"/>
      <p:bldP spid="233" grpId="2"/>
      <p:bldP spid="233" grpId="3"/>
      <p:bldP spid="237" grpId="0"/>
      <p:bldP spid="237" grpId="1"/>
      <p:bldP spid="237" grpId="2"/>
      <p:bldP spid="237" grpId="3"/>
      <p:bldP spid="241" grpId="0"/>
      <p:bldP spid="241" grpId="1"/>
      <p:bldP spid="241" grpId="2"/>
      <p:bldP spid="241" grpId="3"/>
      <p:bldP spid="245" grpId="0"/>
      <p:bldP spid="245" grpId="1"/>
      <p:bldP spid="245" grpId="2"/>
      <p:bldP spid="245" grpId="3"/>
      <p:bldP spid="249" grpId="0"/>
      <p:bldP spid="249" grpId="1"/>
      <p:bldP spid="249" grpId="2"/>
      <p:bldP spid="249" grpId="3"/>
      <p:bldP spid="253" grpId="0"/>
      <p:bldP spid="253" grpId="1"/>
      <p:bldP spid="253" grpId="2"/>
      <p:bldP spid="253" grpId="3"/>
      <p:bldP spid="257" grpId="0"/>
      <p:bldP spid="257" grpId="1"/>
      <p:bldP spid="257" grpId="2"/>
      <p:bldP spid="257" grpId="3"/>
      <p:bldP spid="261" grpId="0"/>
      <p:bldP spid="261" grpId="1"/>
      <p:bldP spid="261" grpId="2"/>
      <p:bldP spid="261" grpId="3"/>
      <p:bldP spid="265" grpId="0"/>
      <p:bldP spid="265" grpId="1"/>
      <p:bldP spid="265" grpId="2"/>
      <p:bldP spid="265" grpId="3"/>
      <p:bldP spid="269" grpId="0"/>
      <p:bldP spid="269" grpId="1"/>
      <p:bldP spid="269" grpId="2"/>
      <p:bldP spid="269" grpId="3"/>
      <p:bldP spid="273" grpId="0"/>
      <p:bldP spid="273" grpId="1"/>
      <p:bldP spid="273" grpId="2"/>
      <p:bldP spid="273" grpId="3"/>
      <p:bldP spid="277" grpId="0"/>
      <p:bldP spid="277" grpId="1"/>
      <p:bldP spid="277" grpId="2"/>
      <p:bldP spid="277" grpId="3"/>
      <p:bldP spid="37" grpId="0"/>
      <p:bldP spid="37" grpId="1"/>
      <p:bldP spid="37" grpId="2"/>
      <p:bldP spid="37" grpId="3"/>
      <p:bldP spid="281" grpId="0"/>
      <p:bldP spid="281" grpId="1"/>
      <p:bldP spid="281" grpId="2"/>
      <p:bldP spid="281" grpId="3"/>
      <p:bldP spid="285" grpId="0"/>
      <p:bldP spid="285" grpId="1"/>
      <p:bldP spid="285" grpId="2"/>
      <p:bldP spid="285" grpId="3"/>
      <p:bldP spid="289" grpId="0"/>
      <p:bldP spid="289" grpId="1"/>
      <p:bldP spid="289" grpId="2"/>
      <p:bldP spid="289" grpId="3"/>
      <p:bldP spid="293" grpId="0"/>
      <p:bldP spid="293" grpId="1"/>
      <p:bldP spid="293" grpId="2"/>
      <p:bldP spid="293" grpId="3"/>
      <p:bldP spid="297" grpId="0"/>
      <p:bldP spid="297" grpId="1"/>
      <p:bldP spid="297" grpId="2"/>
      <p:bldP spid="297" grpId="3"/>
      <p:bldP spid="301" grpId="0"/>
      <p:bldP spid="301" grpId="1"/>
      <p:bldP spid="301" grpId="2"/>
      <p:bldP spid="301" grpId="3"/>
      <p:bldP spid="305" grpId="0"/>
      <p:bldP spid="305" grpId="1"/>
      <p:bldP spid="305" grpId="2"/>
      <p:bldP spid="305" grpId="3"/>
      <p:bldP spid="309" grpId="0"/>
      <p:bldP spid="309" grpId="1"/>
      <p:bldP spid="309" grpId="2"/>
      <p:bldP spid="309" grpId="3"/>
      <p:bldP spid="313" grpId="0"/>
      <p:bldP spid="313" grpId="1"/>
      <p:bldP spid="313" grpId="2"/>
      <p:bldP spid="313" grpId="3"/>
      <p:bldP spid="317" grpId="0"/>
      <p:bldP spid="317" grpId="1"/>
      <p:bldP spid="317" grpId="2"/>
      <p:bldP spid="317" grpId="3"/>
      <p:bldP spid="321" grpId="0"/>
      <p:bldP spid="321" grpId="1"/>
      <p:bldP spid="321" grpId="2"/>
      <p:bldP spid="321" grpId="3"/>
      <p:bldP spid="325" grpId="0"/>
      <p:bldP spid="325" grpId="1"/>
      <p:bldP spid="325" grpId="2"/>
      <p:bldP spid="325" grpId="3"/>
      <p:bldP spid="329" grpId="0"/>
      <p:bldP spid="329" grpId="1"/>
      <p:bldP spid="329" grpId="2"/>
      <p:bldP spid="329" grpId="3"/>
      <p:bldP spid="333" grpId="0"/>
      <p:bldP spid="333" grpId="1"/>
      <p:bldP spid="333" grpId="2"/>
      <p:bldP spid="333" grpId="3"/>
      <p:bldP spid="341" grpId="0"/>
      <p:bldP spid="341" grpId="1"/>
      <p:bldP spid="341" grpId="2"/>
      <p:bldP spid="341" grpId="3"/>
      <p:bldP spid="345" grpId="0"/>
      <p:bldP spid="345" grpId="1"/>
      <p:bldP spid="345" grpId="2"/>
      <p:bldP spid="345" grpId="3"/>
      <p:bldP spid="349" grpId="0"/>
      <p:bldP spid="349" grpId="1"/>
      <p:bldP spid="349" grpId="2"/>
      <p:bldP spid="349" grpId="3"/>
      <p:bldP spid="353" grpId="0"/>
      <p:bldP spid="353" grpId="1"/>
      <p:bldP spid="353" grpId="2"/>
      <p:bldP spid="353" grpId="3"/>
      <p:bldP spid="357" grpId="0"/>
      <p:bldP spid="357" grpId="1"/>
      <p:bldP spid="357" grpId="2"/>
      <p:bldP spid="357" grpId="3"/>
      <p:bldP spid="361" grpId="0"/>
      <p:bldP spid="361" grpId="1"/>
      <p:bldP spid="361" grpId="2"/>
      <p:bldP spid="361" grpId="3"/>
      <p:bldP spid="365" grpId="0"/>
      <p:bldP spid="365" grpId="1"/>
      <p:bldP spid="365" grpId="2"/>
      <p:bldP spid="365" grpId="3"/>
      <p:bldP spid="369" grpId="0"/>
      <p:bldP spid="369" grpId="1"/>
      <p:bldP spid="369" grpId="2"/>
      <p:bldP spid="369" grpId="3"/>
      <p:bldP spid="373" grpId="0"/>
      <p:bldP spid="373" grpId="1"/>
      <p:bldP spid="373" grpId="2"/>
      <p:bldP spid="373" grpId="3"/>
      <p:bldP spid="377" grpId="0"/>
      <p:bldP spid="377" grpId="1"/>
      <p:bldP spid="377" grpId="2"/>
      <p:bldP spid="377" grpId="3"/>
      <p:bldP spid="381" grpId="0"/>
      <p:bldP spid="381" grpId="1"/>
      <p:bldP spid="381" grpId="2"/>
      <p:bldP spid="381" grpId="3"/>
      <p:bldP spid="385" grpId="0"/>
      <p:bldP spid="385" grpId="1"/>
      <p:bldP spid="385" grpId="2"/>
      <p:bldP spid="385" grpId="3"/>
      <p:bldP spid="389" grpId="0"/>
      <p:bldP spid="389" grpId="1"/>
      <p:bldP spid="389" grpId="2"/>
      <p:bldP spid="389" grpId="3"/>
      <p:bldP spid="393" grpId="0"/>
      <p:bldP spid="393" grpId="1"/>
      <p:bldP spid="393" grpId="2"/>
      <p:bldP spid="393" grpId="3"/>
      <p:bldP spid="397" grpId="0"/>
      <p:bldP spid="397" grpId="1"/>
      <p:bldP spid="397" grpId="2"/>
      <p:bldP spid="397" grpId="3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122</Words>
  <Application>Microsoft Office PowerPoint</Application>
  <PresentationFormat>ワイド画面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</dc:creator>
  <cp:lastModifiedBy>燕中学校</cp:lastModifiedBy>
  <cp:revision>19</cp:revision>
  <dcterms:created xsi:type="dcterms:W3CDTF">2021-07-21T02:51:58Z</dcterms:created>
  <dcterms:modified xsi:type="dcterms:W3CDTF">2021-08-26T23:46:53Z</dcterms:modified>
</cp:coreProperties>
</file>