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920038" cy="97202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54" d="100"/>
          <a:sy n="54" d="100"/>
        </p:scale>
        <p:origin x="18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590794"/>
            <a:ext cx="6732032" cy="3384092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105389"/>
            <a:ext cx="5940029" cy="2346813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831-4B1F-4A17-B367-27F93F63A398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E89B-25FF-49E1-A868-82A4FBEAF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38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831-4B1F-4A17-B367-27F93F63A398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E89B-25FF-49E1-A868-82A4FBEAF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10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17514"/>
            <a:ext cx="1707758" cy="823747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17514"/>
            <a:ext cx="5024274" cy="823747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831-4B1F-4A17-B367-27F93F63A398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E89B-25FF-49E1-A868-82A4FBEAF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41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831-4B1F-4A17-B367-27F93F63A398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E89B-25FF-49E1-A868-82A4FBEAF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423318"/>
            <a:ext cx="6831033" cy="40433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504929"/>
            <a:ext cx="6831033" cy="2126307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831-4B1F-4A17-B367-27F93F63A398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E89B-25FF-49E1-A868-82A4FBEAF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46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587570"/>
            <a:ext cx="3366016" cy="616741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587570"/>
            <a:ext cx="3366016" cy="616741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831-4B1F-4A17-B367-27F93F63A398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E89B-25FF-49E1-A868-82A4FBEAF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92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17516"/>
            <a:ext cx="6831033" cy="18788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382815"/>
            <a:ext cx="3350547" cy="1167781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550596"/>
            <a:ext cx="3350547" cy="5222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382815"/>
            <a:ext cx="3367048" cy="1167781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550596"/>
            <a:ext cx="3367048" cy="5222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831-4B1F-4A17-B367-27F93F63A398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E89B-25FF-49E1-A868-82A4FBEAF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98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831-4B1F-4A17-B367-27F93F63A398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E89B-25FF-49E1-A868-82A4FBEAF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7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831-4B1F-4A17-B367-27F93F63A398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E89B-25FF-49E1-A868-82A4FBEAF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5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48018"/>
            <a:ext cx="2554418" cy="2268061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399540"/>
            <a:ext cx="4009519" cy="690768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2916079"/>
            <a:ext cx="2554418" cy="5402397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831-4B1F-4A17-B367-27F93F63A398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E89B-25FF-49E1-A868-82A4FBEAF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92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48018"/>
            <a:ext cx="2554418" cy="2268061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399540"/>
            <a:ext cx="4009519" cy="690768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2916079"/>
            <a:ext cx="2554418" cy="5402397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3831-4B1F-4A17-B367-27F93F63A398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E89B-25FF-49E1-A868-82A4FBEAF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18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17516"/>
            <a:ext cx="6831033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587570"/>
            <a:ext cx="6831033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009246"/>
            <a:ext cx="178200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B3831-4B1F-4A17-B367-27F93F63A398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009246"/>
            <a:ext cx="2673013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009246"/>
            <a:ext cx="178200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4E89B-25FF-49E1-A868-82A4FBEAF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88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kumimoji="1"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kumimoji="1"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1537E3-6532-4FEB-8530-07E92AB67966}"/>
              </a:ext>
            </a:extLst>
          </p:cNvPr>
          <p:cNvSpPr txBox="1"/>
          <p:nvPr/>
        </p:nvSpPr>
        <p:spPr>
          <a:xfrm>
            <a:off x="339095" y="200034"/>
            <a:ext cx="7241847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baseball player is wearing number 42.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She’s wearing a pink shirt and black pants.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singer has long hair, glasses, and nice shoes.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soccer player has long hair, glasses, and gray pants.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baseball player with the cap is wearing number 81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He’s wearing sunglasses, red shoes, and long pants.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She’s wearing a warm coat, red scarf, and yellow gloves.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He’s wearing a blue shirt, white shorts, and a watch.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Has two dogs, three birds, and one cat in his house.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 has five horses, two rabbits, and three dogs at home.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She’s wearing a purple dress and brown shoes to work.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He’s happy and excited for the basketball game tomorrow.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She’s sad and angry that she lost the volleyball game.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 has four puppies and two kittens inside her house.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 has a yellow bird, a brown dog, and an orange cat.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He’s wearing a gray jacket, brown belt, and red shoes.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He’s wearing a red coat, soft hat, and black boots.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She’s wearing an orange sweatshirt and white sneakers.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 has ten apples, four oranges, and two bananas in his bag.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He’s eating pizza, chocolate, and salad at the restaurant.</a:t>
            </a:r>
          </a:p>
          <a:p>
            <a:pPr marL="514350" indent="-514350">
              <a:buFont typeface="+mj-lt"/>
              <a:buAutoNum type="arabicPeriod"/>
            </a:pPr>
            <a:endParaRPr lang="en-US" altLang="ja-JP" sz="20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altLang="ja-JP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6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1537E3-6532-4FEB-8530-07E92AB67966}"/>
              </a:ext>
            </a:extLst>
          </p:cNvPr>
          <p:cNvSpPr txBox="1"/>
          <p:nvPr/>
        </p:nvSpPr>
        <p:spPr>
          <a:xfrm>
            <a:off x="230323" y="219278"/>
            <a:ext cx="8032745" cy="96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She’s eating chocolate ice cream with her two friends.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 can speak English, Japanese, and Chinese well.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He’s eating sushi, ramen, and curry with three friends.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 likes computers, video games, and potato chips.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monkey is friends with two turtles and one rabbit.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He’s wearing a black watch, white shirt, and blue jeans.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 has yellow glasses, a green dress, and</a:t>
            </a:r>
            <a:r>
              <a:rPr lang="ja-JP" altLang="en-US" sz="2000" dirty="0">
                <a:latin typeface="Comic Sans MS" panose="030F0702030302020204" pitchFamily="66" charset="0"/>
              </a:rPr>
              <a:t> </a:t>
            </a:r>
            <a:r>
              <a:rPr lang="en-US" altLang="ja-JP" sz="2000" dirty="0">
                <a:latin typeface="Comic Sans MS" panose="030F0702030302020204" pitchFamily="66" charset="0"/>
              </a:rPr>
              <a:t>black</a:t>
            </a:r>
            <a:r>
              <a:rPr lang="ja-JP" altLang="en-US" sz="2000" dirty="0">
                <a:latin typeface="Comic Sans MS" panose="030F0702030302020204" pitchFamily="66" charset="0"/>
              </a:rPr>
              <a:t> </a:t>
            </a:r>
            <a:r>
              <a:rPr lang="en-US" altLang="ja-JP" sz="2000" dirty="0">
                <a:latin typeface="Comic Sans MS" panose="030F0702030302020204" pitchFamily="66" charset="0"/>
              </a:rPr>
              <a:t>boots.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He’s wearing a school uniform, a big coat, and brown shoes.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 has a hamburger, French fries, and an orange juice.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amazing tennis player is wearing number 67.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happy man is playing badminton with three people.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angry man has no ice cream and no hamburger.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sad volleyball player is wearing number 85.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 has 95 pencils and 67 erasers in his bag.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 has 44 pens and 23 notebooks in her desk.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happy woman eats four eggs for breakfast.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first-grade classroom has 42 desks and 48 chairs.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kind student has 2 brooms and one dustpan.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 is wearing yellow shoes and a pink sweater today.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teacher has 64 pens and 99 erasers in his coat.</a:t>
            </a:r>
          </a:p>
          <a:p>
            <a:pPr marL="514350" indent="-514350">
              <a:buFont typeface="+mj-lt"/>
              <a:buAutoNum type="arabicPeriod"/>
            </a:pPr>
            <a:endParaRPr lang="en-US" altLang="ja-JP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2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1537E3-6532-4FEB-8530-07E92AB67966}"/>
              </a:ext>
            </a:extLst>
          </p:cNvPr>
          <p:cNvSpPr txBox="1"/>
          <p:nvPr/>
        </p:nvSpPr>
        <p:spPr>
          <a:xfrm>
            <a:off x="230323" y="219278"/>
            <a:ext cx="8032745" cy="9274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cool man is wearing red shoes.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He’s wearing two shoes and a jacket.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She’s wearing number 54.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 has two dogs in her home.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 has six cats in his garden.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 has one hamburger and a drink.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 is wearing blue pants and a white shirt.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nice girl is wearing small glasses.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 has three books in his desk.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 has 40 pens in her bag.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She’s wearing a blue dress and red shoes.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 has two small, white dogs.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 has three large, orange cats,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cute cat is wearing a pink sweater.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cute dog is wearing blue shoes.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man is wearing a pink sweater and black pants.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The woman is wearing blue jeans and a yellow shirt.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 has ten books inside her backpack.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He’s wearing purple shorts and orange shoes.</a:t>
            </a: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Comic Sans MS" panose="030F0702030302020204" pitchFamily="66" charset="0"/>
              </a:rPr>
              <a:t>She’s wearing a red hat and a green shirt.</a:t>
            </a:r>
          </a:p>
        </p:txBody>
      </p:sp>
    </p:spTree>
    <p:extLst>
      <p:ext uri="{BB962C8B-B14F-4D97-AF65-F5344CB8AC3E}">
        <p14:creationId xmlns:p14="http://schemas.microsoft.com/office/powerpoint/2010/main" val="307257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627</Words>
  <Application>Microsoft Office PowerPoint</Application>
  <PresentationFormat>ユーザー設定</PresentationFormat>
  <Paragraphs>60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ＡＬＴ　本庄中(本庄中学校)</cp:lastModifiedBy>
  <cp:revision>2</cp:revision>
  <cp:lastPrinted>2023-01-24T01:31:30Z</cp:lastPrinted>
  <dcterms:created xsi:type="dcterms:W3CDTF">2023-01-24T00:16:54Z</dcterms:created>
  <dcterms:modified xsi:type="dcterms:W3CDTF">2023-01-24T04:01:18Z</dcterms:modified>
</cp:coreProperties>
</file>