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32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D8F18-DEAE-4020-B6AE-729FED62FA0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14992-274E-475E-B826-FE64F48FEA5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2000672" y="692696"/>
            <a:ext cx="5976664" cy="55446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bunsui-j-share</dc:creator>
  <cp:lastModifiedBy>bunsui-j-share</cp:lastModifiedBy>
  <cp:revision>1</cp:revision>
  <dcterms:created xsi:type="dcterms:W3CDTF">2022-01-25T04:22:56Z</dcterms:created>
  <dcterms:modified xsi:type="dcterms:W3CDTF">2022-01-25T04:24:42Z</dcterms:modified>
</cp:coreProperties>
</file>