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8" r:id="rId3"/>
    <p:sldId id="264" r:id="rId4"/>
    <p:sldId id="269" r:id="rId5"/>
    <p:sldId id="265" r:id="rId6"/>
    <p:sldId id="270" r:id="rId7"/>
    <p:sldId id="266" r:id="rId8"/>
    <p:sldId id="267" r:id="rId9"/>
  </p:sldIdLst>
  <p:sldSz cx="12801600" cy="9601200" type="A3"/>
  <p:notesSz cx="6858000" cy="91440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80" y="3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E4144-FE1A-4F00-AFC8-0018967A501C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40DA8-0F0E-4071-A9EB-991412C205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521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0DA8-0F0E-4071-A9EB-991412C2050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0DA8-0F0E-4071-A9EB-991412C2050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118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0DA8-0F0E-4071-A9EB-991412C2050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257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0DA8-0F0E-4071-A9EB-991412C2050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177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0DA8-0F0E-4071-A9EB-991412C2050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44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67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63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96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10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67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31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71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4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34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59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11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3CC98-9E2E-4959-8D6A-8209D16559D5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05E4D-FDA6-4C22-A3B5-45A9EF821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52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136304"/>
            <a:ext cx="1280160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b="1" dirty="0" smtClean="0">
                <a:latin typeface="Comic Sans MS" panose="030F0702030302020204" pitchFamily="66" charset="0"/>
              </a:rPr>
              <a:t>SOMETHING TO DO!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52128" y="336104"/>
            <a:ext cx="1216935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HAPPINESS IS…</a:t>
            </a:r>
            <a:endParaRPr kumimoji="1" lang="ja-JP" altLang="en-US" sz="9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4521882"/>
            <a:ext cx="1280160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b="1" dirty="0" smtClean="0">
                <a:latin typeface="Comic Sans MS" panose="030F0702030302020204" pitchFamily="66" charset="0"/>
              </a:rPr>
              <a:t>SOMEPLACE TO GO!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6004" y="6960840"/>
            <a:ext cx="1280160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b="1" dirty="0" smtClean="0">
                <a:latin typeface="Comic Sans MS" panose="030F0702030302020204" pitchFamily="66" charset="0"/>
              </a:rPr>
              <a:t>SOMEONE TO LOVE!</a:t>
            </a:r>
          </a:p>
        </p:txBody>
      </p:sp>
    </p:spTree>
    <p:extLst>
      <p:ext uri="{BB962C8B-B14F-4D97-AF65-F5344CB8AC3E}">
        <p14:creationId xmlns:p14="http://schemas.microsoft.com/office/powerpoint/2010/main" val="1303621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0120" y="3864496"/>
            <a:ext cx="1216935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ONE</a:t>
            </a:r>
            <a:endParaRPr kumimoji="1" lang="ja-JP" altLang="en-US" sz="9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59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7124" y="408112"/>
            <a:ext cx="128016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What is </a:t>
            </a:r>
            <a:r>
              <a:rPr lang="en-US" altLang="ja-JP" sz="4800" u="sng" dirty="0" smtClean="0">
                <a:latin typeface="Comic Sans MS" panose="030F0702030302020204" pitchFamily="66" charset="0"/>
              </a:rPr>
              <a:t>something</a:t>
            </a:r>
            <a:r>
              <a:rPr lang="en-US" altLang="ja-JP" sz="4800" dirty="0" smtClean="0">
                <a:latin typeface="Comic Sans MS" panose="030F0702030302020204" pitchFamily="66" charset="0"/>
              </a:rPr>
              <a:t> to eat at </a:t>
            </a:r>
            <a:r>
              <a:rPr lang="en-US" altLang="ja-JP" sz="4800" dirty="0" err="1" smtClean="0">
                <a:latin typeface="Comic Sans MS" panose="030F0702030302020204" pitchFamily="66" charset="0"/>
              </a:rPr>
              <a:t>Kappazushi</a:t>
            </a:r>
            <a:r>
              <a:rPr lang="en-US" altLang="ja-JP" sz="4800" dirty="0" smtClean="0">
                <a:latin typeface="Comic Sans MS" panose="030F0702030302020204" pitchFamily="66" charset="0"/>
              </a:rPr>
              <a:t>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801" y="2136304"/>
            <a:ext cx="7143750" cy="33147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0" y="5664696"/>
            <a:ext cx="128016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_____ is something to eat at </a:t>
            </a:r>
            <a:r>
              <a:rPr lang="en-US" altLang="ja-JP" sz="4800" dirty="0" err="1" smtClean="0">
                <a:latin typeface="Comic Sans MS" panose="030F0702030302020204" pitchFamily="66" charset="0"/>
              </a:rPr>
              <a:t>Kappazushi</a:t>
            </a:r>
            <a:r>
              <a:rPr lang="en-US" altLang="ja-JP" sz="4800" dirty="0">
                <a:latin typeface="Comic Sans MS" panose="030F0702030302020204" pitchFamily="66" charset="0"/>
              </a:rPr>
              <a:t>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22060" y="7454699"/>
            <a:ext cx="128016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Sushi is something to eat at </a:t>
            </a:r>
            <a:r>
              <a:rPr lang="en-US" altLang="ja-JP" sz="4800" dirty="0" err="1" smtClean="0">
                <a:latin typeface="Comic Sans MS" panose="030F0702030302020204" pitchFamily="66" charset="0"/>
              </a:rPr>
              <a:t>Kappazushi</a:t>
            </a:r>
            <a:r>
              <a:rPr lang="en-US" altLang="ja-JP" sz="4800" dirty="0">
                <a:latin typeface="Comic Sans MS" panose="030F0702030302020204" pitchFamily="66" charset="0"/>
              </a:rPr>
              <a:t>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3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0120" y="3864496"/>
            <a:ext cx="1216935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TWO</a:t>
            </a:r>
            <a:endParaRPr kumimoji="1" lang="ja-JP" altLang="en-US" sz="9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06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7124" y="408112"/>
            <a:ext cx="128016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Who is </a:t>
            </a:r>
            <a:r>
              <a:rPr lang="en-US" altLang="ja-JP" sz="4800" u="sng" dirty="0" smtClean="0">
                <a:latin typeface="Comic Sans MS" panose="030F0702030302020204" pitchFamily="66" charset="0"/>
              </a:rPr>
              <a:t>someone</a:t>
            </a:r>
            <a:r>
              <a:rPr lang="en-US" altLang="ja-JP" sz="4800" dirty="0" smtClean="0">
                <a:latin typeface="Comic Sans MS" panose="030F0702030302020204" pitchFamily="66" charset="0"/>
              </a:rPr>
              <a:t> to meet at Disneyland?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416" y="1894473"/>
            <a:ext cx="7123291" cy="396044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0" y="5664696"/>
            <a:ext cx="128016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_____ is someone to ___ at Disneyland.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22060" y="7454699"/>
            <a:ext cx="128016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Mickey is someone to meet at Disneyland.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347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0120" y="3864496"/>
            <a:ext cx="1216935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LAST</a:t>
            </a:r>
            <a:endParaRPr kumimoji="1" lang="ja-JP" altLang="en-US" sz="9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90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7124" y="408112"/>
            <a:ext cx="128016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Where is </a:t>
            </a:r>
            <a:r>
              <a:rPr lang="en-US" altLang="ja-JP" sz="4800" u="sng" dirty="0" smtClean="0">
                <a:latin typeface="Comic Sans MS" panose="030F0702030302020204" pitchFamily="66" charset="0"/>
              </a:rPr>
              <a:t>someplace</a:t>
            </a:r>
            <a:r>
              <a:rPr lang="en-US" altLang="ja-JP" sz="4800" dirty="0" smtClean="0">
                <a:latin typeface="Comic Sans MS" panose="030F0702030302020204" pitchFamily="66" charset="0"/>
              </a:rPr>
              <a:t> to visit in Tokyo?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48" y="2175747"/>
            <a:ext cx="10868304" cy="362276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0" y="5664696"/>
            <a:ext cx="128016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_____ is someplace to ___ in ____.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22060" y="7454699"/>
            <a:ext cx="12801600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Comic Sans MS" panose="030F0702030302020204" pitchFamily="66" charset="0"/>
              </a:rPr>
              <a:t>The Sky Tree is someplace to visit in Tokyo.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5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68352" y="2856384"/>
            <a:ext cx="7848872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b="1" dirty="0" smtClean="0">
                <a:latin typeface="Comic Sans MS" panose="030F0702030302020204" pitchFamily="66" charset="0"/>
              </a:rPr>
              <a:t>WRITING TIME</a:t>
            </a:r>
            <a:endParaRPr kumimoji="1" lang="ja-JP" altLang="en-US" sz="8000" b="1" dirty="0">
              <a:latin typeface="Comic Sans MS" panose="030F0702030302020204" pitchFamily="66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2128" y="336104"/>
            <a:ext cx="1216935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anose="030F0702030302020204" pitchFamily="66" charset="0"/>
              </a:rPr>
              <a:t>NEXT…</a:t>
            </a:r>
            <a:endParaRPr kumimoji="1" lang="ja-JP" altLang="en-US" sz="9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42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100</Words>
  <Application>Microsoft Office PowerPoint</Application>
  <PresentationFormat>A3 297x420 mm</PresentationFormat>
  <Paragraphs>23</Paragraphs>
  <Slides>8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Comic Sans MS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200421</dc:creator>
  <cp:lastModifiedBy>ykct150</cp:lastModifiedBy>
  <cp:revision>9</cp:revision>
  <dcterms:created xsi:type="dcterms:W3CDTF">2015-11-05T04:47:09Z</dcterms:created>
  <dcterms:modified xsi:type="dcterms:W3CDTF">2020-11-24T02:45:27Z</dcterms:modified>
</cp:coreProperties>
</file>