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2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66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EA550-E38A-4A66-88D9-E24099131FCF}" type="datetimeFigureOut">
              <a:rPr kumimoji="1" lang="ja-JP" altLang="en-US" smtClean="0"/>
              <a:t>2017/7/10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9D7F0-0D10-4294-876F-5071077453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8202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9D7F0-0D10-4294-876F-50710774532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210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9D7F0-0D10-4294-876F-50710774532C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8735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9D7F0-0D10-4294-876F-50710774532C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586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9D7F0-0D10-4294-876F-50710774532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873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9D7F0-0D10-4294-876F-50710774532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873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9D7F0-0D10-4294-876F-50710774532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873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9D7F0-0D10-4294-876F-50710774532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873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9D7F0-0D10-4294-876F-50710774532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8735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9D7F0-0D10-4294-876F-50710774532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8735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9D7F0-0D10-4294-876F-50710774532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8735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9D7F0-0D10-4294-876F-50710774532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873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76B3-0106-45FC-9426-110BF9B45D3D}" type="datetimeFigureOut">
              <a:rPr kumimoji="1" lang="ja-JP" altLang="en-US" smtClean="0"/>
              <a:t>2017/7/10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CBDC-5F9D-4D15-B2A2-8A27AD9B2C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9933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76B3-0106-45FC-9426-110BF9B45D3D}" type="datetimeFigureOut">
              <a:rPr kumimoji="1" lang="ja-JP" altLang="en-US" smtClean="0"/>
              <a:t>2017/7/10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CBDC-5F9D-4D15-B2A2-8A27AD9B2C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406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76B3-0106-45FC-9426-110BF9B45D3D}" type="datetimeFigureOut">
              <a:rPr kumimoji="1" lang="ja-JP" altLang="en-US" smtClean="0"/>
              <a:t>2017/7/10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CBDC-5F9D-4D15-B2A2-8A27AD9B2C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057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76B3-0106-45FC-9426-110BF9B45D3D}" type="datetimeFigureOut">
              <a:rPr kumimoji="1" lang="ja-JP" altLang="en-US" smtClean="0"/>
              <a:t>2017/7/10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CBDC-5F9D-4D15-B2A2-8A27AD9B2C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9494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76B3-0106-45FC-9426-110BF9B45D3D}" type="datetimeFigureOut">
              <a:rPr kumimoji="1" lang="ja-JP" altLang="en-US" smtClean="0"/>
              <a:t>2017/7/10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CBDC-5F9D-4D15-B2A2-8A27AD9B2C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820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76B3-0106-45FC-9426-110BF9B45D3D}" type="datetimeFigureOut">
              <a:rPr kumimoji="1" lang="ja-JP" altLang="en-US" smtClean="0"/>
              <a:t>2017/7/10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CBDC-5F9D-4D15-B2A2-8A27AD9B2C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112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76B3-0106-45FC-9426-110BF9B45D3D}" type="datetimeFigureOut">
              <a:rPr kumimoji="1" lang="ja-JP" altLang="en-US" smtClean="0"/>
              <a:t>2017/7/10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CBDC-5F9D-4D15-B2A2-8A27AD9B2C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150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76B3-0106-45FC-9426-110BF9B45D3D}" type="datetimeFigureOut">
              <a:rPr kumimoji="1" lang="ja-JP" altLang="en-US" smtClean="0"/>
              <a:t>2017/7/10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CBDC-5F9D-4D15-B2A2-8A27AD9B2C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84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76B3-0106-45FC-9426-110BF9B45D3D}" type="datetimeFigureOut">
              <a:rPr kumimoji="1" lang="ja-JP" altLang="en-US" smtClean="0"/>
              <a:t>2017/7/10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CBDC-5F9D-4D15-B2A2-8A27AD9B2C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849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76B3-0106-45FC-9426-110BF9B45D3D}" type="datetimeFigureOut">
              <a:rPr kumimoji="1" lang="ja-JP" altLang="en-US" smtClean="0"/>
              <a:t>2017/7/10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CBDC-5F9D-4D15-B2A2-8A27AD9B2C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550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76B3-0106-45FC-9426-110BF9B45D3D}" type="datetimeFigureOut">
              <a:rPr kumimoji="1" lang="ja-JP" altLang="en-US" smtClean="0"/>
              <a:t>2017/7/10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CBDC-5F9D-4D15-B2A2-8A27AD9B2C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016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776B3-0106-45FC-9426-110BF9B45D3D}" type="datetimeFigureOut">
              <a:rPr kumimoji="1" lang="ja-JP" altLang="en-US" smtClean="0"/>
              <a:t>2017/7/10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ACBDC-5F9D-4D15-B2A2-8A27AD9B2C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763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971600" y="0"/>
            <a:ext cx="7488831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Above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altLang="ja-JP" sz="9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You must-</a:t>
            </a:r>
          </a:p>
          <a:p>
            <a:pPr algn="ctr"/>
            <a:r>
              <a:rPr lang="en-US" altLang="ja-JP" sz="9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You must not-</a:t>
            </a:r>
            <a:endParaRPr lang="ja-JP" altLang="en-US" sz="9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ホームベース 5"/>
          <p:cNvSpPr/>
          <p:nvPr/>
        </p:nvSpPr>
        <p:spPr>
          <a:xfrm>
            <a:off x="1763688" y="3212976"/>
            <a:ext cx="6696743" cy="2448272"/>
          </a:xfrm>
          <a:prstGeom prst="homePlate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478863" y="3517952"/>
            <a:ext cx="4474303" cy="156966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none" lIns="91440" tIns="45720" rIns="91440" bIns="45720">
            <a:spAutoFit/>
            <a:scene3d>
              <a:camera prst="isometricOffAxis2Lef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ja-JP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SIGNS</a:t>
            </a:r>
            <a:r>
              <a:rPr lang="en-US" altLang="ja-JP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</a:rPr>
              <a:t>!!!</a:t>
            </a:r>
            <a:endParaRPr lang="ja-JP" altLang="en-US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p:sp>
        <p:nvSpPr>
          <p:cNvPr id="2" name="テキスト ボックス 1" hidden="1"/>
          <p:cNvSpPr txBox="1"/>
          <p:nvPr/>
        </p:nvSpPr>
        <p:spPr>
          <a:xfrm>
            <a:off x="539552" y="566124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Robert </a:t>
            </a:r>
            <a:r>
              <a:rPr kumimoji="1" lang="en-US" altLang="ja-JP" dirty="0" err="1" smtClean="0"/>
              <a:t>Rosehart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106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ample"/>
          <p:cNvSpPr/>
          <p:nvPr/>
        </p:nvSpPr>
        <p:spPr>
          <a:xfrm>
            <a:off x="2339751" y="0"/>
            <a:ext cx="388843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Above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altLang="ja-JP" sz="9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#8</a:t>
            </a:r>
            <a:endParaRPr lang="en-US" altLang="ja-JP" sz="96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Hint"/>
          <p:cNvSpPr/>
          <p:nvPr/>
        </p:nvSpPr>
        <p:spPr>
          <a:xfrm>
            <a:off x="251520" y="4437112"/>
            <a:ext cx="864096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Above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altLang="ja-JP" sz="6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You must not ___  ____.</a:t>
            </a:r>
          </a:p>
        </p:txBody>
      </p:sp>
      <p:sp>
        <p:nvSpPr>
          <p:cNvPr id="7" name="answer"/>
          <p:cNvSpPr/>
          <p:nvPr/>
        </p:nvSpPr>
        <p:spPr>
          <a:xfrm>
            <a:off x="0" y="4401686"/>
            <a:ext cx="925252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Above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altLang="ja-JP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You must not </a:t>
            </a:r>
            <a:r>
              <a:rPr lang="en-US" altLang="ja-JP" sz="66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take</a:t>
            </a:r>
            <a:r>
              <a:rPr lang="en-US" altLang="ja-JP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ja-JP" sz="66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pictures</a:t>
            </a:r>
            <a:r>
              <a:rPr lang="en-US" altLang="ja-JP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.</a:t>
            </a:r>
            <a:endParaRPr lang="en-US" altLang="ja-JP" sz="6600" b="1" u="sng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9" name="Picture 2" descr="http://upload.wikimedia.org/wikipedia/commons/0/0e/Prohibition_of_photographin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993" y="1569660"/>
            <a:ext cx="2723434" cy="2723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8775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firstsafetysigns.co.uk/WebRoot/BT2/Shops/Store2_002E_Shop1848/45F3/1FC0/D988/FF6E/E4E0/AC10/3D2A/EC59/450mmx150mm-RIGHT-exi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781050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Hint"/>
          <p:cNvSpPr/>
          <p:nvPr/>
        </p:nvSpPr>
        <p:spPr>
          <a:xfrm>
            <a:off x="106574" y="4904839"/>
            <a:ext cx="882047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Above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altLang="ja-JP" sz="8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Good Job!!!</a:t>
            </a:r>
            <a:endParaRPr lang="en-US" altLang="ja-JP" sz="80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Hint"/>
          <p:cNvSpPr/>
          <p:nvPr/>
        </p:nvSpPr>
        <p:spPr>
          <a:xfrm>
            <a:off x="152400" y="3581400"/>
            <a:ext cx="882047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Above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altLang="ja-JP" sz="8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The End!</a:t>
            </a:r>
            <a:endParaRPr lang="en-US" altLang="ja-JP" sz="80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18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ample"/>
          <p:cNvSpPr/>
          <p:nvPr/>
        </p:nvSpPr>
        <p:spPr>
          <a:xfrm>
            <a:off x="2123727" y="0"/>
            <a:ext cx="388843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Above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ja-JP" altLang="en-US" sz="9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例</a:t>
            </a:r>
            <a:endParaRPr lang="en-US" altLang="ja-JP" sz="96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5" name="Sign" descr="C:\Users\110jimu\AppData\Local\Microsoft\Windows\Temporary Internet Files\Content.IE5\H5I8V3M4\schoolfreeware_Stop_Sign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033" y="1484785"/>
            <a:ext cx="3937652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Hint"/>
          <p:cNvSpPr/>
          <p:nvPr/>
        </p:nvSpPr>
        <p:spPr>
          <a:xfrm>
            <a:off x="0" y="5157192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Above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altLang="ja-JP" sz="8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You must ____.</a:t>
            </a:r>
          </a:p>
        </p:txBody>
      </p:sp>
      <p:sp>
        <p:nvSpPr>
          <p:cNvPr id="7" name="answer"/>
          <p:cNvSpPr/>
          <p:nvPr/>
        </p:nvSpPr>
        <p:spPr>
          <a:xfrm>
            <a:off x="251520" y="5136832"/>
            <a:ext cx="833341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Above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altLang="ja-JP" sz="8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You must </a:t>
            </a:r>
            <a:r>
              <a:rPr lang="en-US" altLang="ja-JP" sz="88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stop</a:t>
            </a:r>
            <a:endParaRPr lang="en-US" altLang="ja-JP" sz="8800" b="1" u="sng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018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ample"/>
          <p:cNvSpPr/>
          <p:nvPr/>
        </p:nvSpPr>
        <p:spPr>
          <a:xfrm>
            <a:off x="2123727" y="0"/>
            <a:ext cx="388843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Above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altLang="ja-JP" sz="9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#1</a:t>
            </a:r>
            <a:endParaRPr lang="en-US" altLang="ja-JP" sz="96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Hint"/>
          <p:cNvSpPr/>
          <p:nvPr/>
        </p:nvSpPr>
        <p:spPr>
          <a:xfrm>
            <a:off x="0" y="5157192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Above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altLang="ja-JP" sz="6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You must not___.</a:t>
            </a:r>
          </a:p>
        </p:txBody>
      </p:sp>
      <p:sp>
        <p:nvSpPr>
          <p:cNvPr id="7" name="answer"/>
          <p:cNvSpPr/>
          <p:nvPr/>
        </p:nvSpPr>
        <p:spPr>
          <a:xfrm>
            <a:off x="251520" y="5136832"/>
            <a:ext cx="833341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Above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altLang="ja-JP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You must not </a:t>
            </a:r>
            <a:r>
              <a:rPr lang="en-US" altLang="ja-JP" sz="66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smoke</a:t>
            </a:r>
            <a:r>
              <a:rPr lang="en-US" altLang="ja-JP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.</a:t>
            </a:r>
            <a:endParaRPr lang="en-US" altLang="ja-JP" sz="6600" b="1" u="sng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8" name="Picture 2" descr="C:\Users\110jimu\AppData\Local\Microsoft\Windows\Temporary Internet Files\Content.IE5\PL9FEPS9\16150-illustration-of-a-no-smoking-symbol-pv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548025"/>
            <a:ext cx="3456385" cy="3456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832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ample"/>
          <p:cNvSpPr/>
          <p:nvPr/>
        </p:nvSpPr>
        <p:spPr>
          <a:xfrm>
            <a:off x="2123727" y="0"/>
            <a:ext cx="388843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Above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altLang="ja-JP" sz="9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#2</a:t>
            </a:r>
            <a:endParaRPr lang="en-US" altLang="ja-JP" sz="96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Hint"/>
          <p:cNvSpPr/>
          <p:nvPr/>
        </p:nvSpPr>
        <p:spPr>
          <a:xfrm>
            <a:off x="0" y="4437112"/>
            <a:ext cx="91440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Above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altLang="ja-JP" sz="6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You must not ___ or ____.</a:t>
            </a:r>
          </a:p>
        </p:txBody>
      </p:sp>
      <p:sp>
        <p:nvSpPr>
          <p:cNvPr id="7" name="answer"/>
          <p:cNvSpPr/>
          <p:nvPr/>
        </p:nvSpPr>
        <p:spPr>
          <a:xfrm>
            <a:off x="0" y="4401686"/>
            <a:ext cx="925252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Above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altLang="ja-JP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You must not </a:t>
            </a:r>
            <a:r>
              <a:rPr lang="en-US" altLang="ja-JP" sz="66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eat</a:t>
            </a:r>
            <a:r>
              <a:rPr lang="en-US" altLang="ja-JP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 or </a:t>
            </a:r>
            <a:r>
              <a:rPr lang="en-US" altLang="ja-JP" sz="66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drink</a:t>
            </a:r>
            <a:r>
              <a:rPr lang="en-US" altLang="ja-JP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.</a:t>
            </a:r>
            <a:endParaRPr lang="en-US" altLang="ja-JP" sz="6600" b="1" u="sng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9" name="Picture 2" descr="C:\Users\110jimu\AppData\Local\Microsoft\Windows\Temporary Internet Files\Content.IE5\PL9FEPS9\WARNING_SIGN_POISON__83697.1362074642.1280.128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404107"/>
            <a:ext cx="2410963" cy="296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53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ample"/>
          <p:cNvSpPr/>
          <p:nvPr/>
        </p:nvSpPr>
        <p:spPr>
          <a:xfrm>
            <a:off x="2339751" y="0"/>
            <a:ext cx="388843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Above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altLang="ja-JP" sz="9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#3</a:t>
            </a:r>
            <a:endParaRPr lang="en-US" altLang="ja-JP" sz="96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Hint"/>
          <p:cNvSpPr/>
          <p:nvPr/>
        </p:nvSpPr>
        <p:spPr>
          <a:xfrm>
            <a:off x="0" y="5157192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Above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altLang="ja-JP" sz="6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You must ___ slow.</a:t>
            </a:r>
          </a:p>
        </p:txBody>
      </p:sp>
      <p:sp>
        <p:nvSpPr>
          <p:cNvPr id="7" name="answer"/>
          <p:cNvSpPr/>
          <p:nvPr/>
        </p:nvSpPr>
        <p:spPr>
          <a:xfrm>
            <a:off x="0" y="5136832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Above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altLang="ja-JP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You must </a:t>
            </a:r>
            <a:r>
              <a:rPr lang="en-US" altLang="ja-JP" sz="66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drive</a:t>
            </a:r>
            <a:r>
              <a:rPr lang="en-US" altLang="ja-JP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 slow.</a:t>
            </a:r>
            <a:endParaRPr lang="en-US" altLang="ja-JP" sz="6600" b="1" u="sng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9" name="Picture 2" descr="C:\Users\110jimu\AppData\Local\Microsoft\Windows\Temporary Internet Files\Content.IE5\FKUD31DU\slow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946" y="1382122"/>
            <a:ext cx="3569246" cy="3569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8505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ample"/>
          <p:cNvSpPr/>
          <p:nvPr/>
        </p:nvSpPr>
        <p:spPr>
          <a:xfrm>
            <a:off x="2339751" y="0"/>
            <a:ext cx="388843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Above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altLang="ja-JP" sz="9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#4</a:t>
            </a:r>
            <a:endParaRPr lang="en-US" altLang="ja-JP" sz="96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Hint"/>
          <p:cNvSpPr/>
          <p:nvPr/>
        </p:nvSpPr>
        <p:spPr>
          <a:xfrm>
            <a:off x="0" y="5157192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Above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altLang="ja-JP" sz="6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You must not ____.</a:t>
            </a:r>
          </a:p>
        </p:txBody>
      </p:sp>
      <p:sp>
        <p:nvSpPr>
          <p:cNvPr id="7" name="answer"/>
          <p:cNvSpPr/>
          <p:nvPr/>
        </p:nvSpPr>
        <p:spPr>
          <a:xfrm>
            <a:off x="0" y="5136832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Above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altLang="ja-JP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You must not </a:t>
            </a:r>
            <a:r>
              <a:rPr lang="en-US" altLang="ja-JP" sz="66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touch</a:t>
            </a:r>
            <a:r>
              <a:rPr lang="en-US" altLang="ja-JP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.</a:t>
            </a:r>
            <a:endParaRPr lang="en-US" altLang="ja-JP" sz="6600" b="1" u="sng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8" name="Picture 2" descr="http://www.markitgraphics.co.nz/ic/702799501/PVCI910%20Caution%20Wet%20Pai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474" y="1340768"/>
            <a:ext cx="2422477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43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ample"/>
          <p:cNvSpPr/>
          <p:nvPr/>
        </p:nvSpPr>
        <p:spPr>
          <a:xfrm>
            <a:off x="2339751" y="0"/>
            <a:ext cx="388843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Above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altLang="ja-JP" sz="9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#5</a:t>
            </a:r>
            <a:endParaRPr lang="en-US" altLang="ja-JP" sz="96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Hint"/>
          <p:cNvSpPr/>
          <p:nvPr/>
        </p:nvSpPr>
        <p:spPr>
          <a:xfrm>
            <a:off x="0" y="5157192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Above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altLang="ja-JP" sz="6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You must be ____.</a:t>
            </a:r>
          </a:p>
        </p:txBody>
      </p:sp>
      <p:sp>
        <p:nvSpPr>
          <p:cNvPr id="7" name="answer"/>
          <p:cNvSpPr/>
          <p:nvPr/>
        </p:nvSpPr>
        <p:spPr>
          <a:xfrm>
            <a:off x="0" y="5136832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Above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altLang="ja-JP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You must be </a:t>
            </a:r>
            <a:r>
              <a:rPr lang="en-US" altLang="ja-JP" sz="66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quiet</a:t>
            </a:r>
            <a:r>
              <a:rPr lang="en-US" altLang="ja-JP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.</a:t>
            </a:r>
            <a:endParaRPr lang="en-US" altLang="ja-JP" sz="6600" b="1" u="sng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9" name="Picture 2" descr="http://brooklaw.files.wordpress.com/2012/11/sign_quiet_please_small_prod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93" t="2714" r="15910" b="5746"/>
          <a:stretch/>
        </p:blipFill>
        <p:spPr bwMode="auto">
          <a:xfrm>
            <a:off x="3267983" y="1415428"/>
            <a:ext cx="2535009" cy="34482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nswer"/>
          <p:cNvSpPr/>
          <p:nvPr/>
        </p:nvSpPr>
        <p:spPr>
          <a:xfrm>
            <a:off x="-36512" y="5157192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Above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altLang="ja-JP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You must not </a:t>
            </a:r>
            <a:r>
              <a:rPr lang="en-US" altLang="ja-JP" sz="66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talk</a:t>
            </a:r>
            <a:r>
              <a:rPr lang="en-US" altLang="ja-JP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.</a:t>
            </a:r>
            <a:endParaRPr lang="en-US" altLang="ja-JP" sz="6600" b="1" u="sng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80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ample"/>
          <p:cNvSpPr/>
          <p:nvPr/>
        </p:nvSpPr>
        <p:spPr>
          <a:xfrm>
            <a:off x="2339751" y="0"/>
            <a:ext cx="388843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Above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altLang="ja-JP" sz="9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#6</a:t>
            </a:r>
            <a:endParaRPr lang="en-US" altLang="ja-JP" sz="96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Hint"/>
          <p:cNvSpPr/>
          <p:nvPr/>
        </p:nvSpPr>
        <p:spPr>
          <a:xfrm>
            <a:off x="0" y="5157192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Above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altLang="ja-JP" sz="6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You must not ____.</a:t>
            </a:r>
          </a:p>
        </p:txBody>
      </p:sp>
      <p:sp>
        <p:nvSpPr>
          <p:cNvPr id="7" name="answer"/>
          <p:cNvSpPr/>
          <p:nvPr/>
        </p:nvSpPr>
        <p:spPr>
          <a:xfrm>
            <a:off x="0" y="5136832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Above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altLang="ja-JP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You must not </a:t>
            </a:r>
            <a:r>
              <a:rPr lang="en-US" altLang="ja-JP" sz="66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run</a:t>
            </a:r>
            <a:r>
              <a:rPr lang="en-US" altLang="ja-JP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.</a:t>
            </a:r>
            <a:endParaRPr lang="en-US" altLang="ja-JP" sz="6600" b="1" u="sng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9" name="Picture 2" descr="https://singleexcuses.files.wordpress.com/2014/09/slippery-floo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4194" y="1370766"/>
            <a:ext cx="2707966" cy="374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2182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ample"/>
          <p:cNvSpPr/>
          <p:nvPr/>
        </p:nvSpPr>
        <p:spPr>
          <a:xfrm>
            <a:off x="2339751" y="0"/>
            <a:ext cx="388843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Above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altLang="ja-JP" sz="9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#7</a:t>
            </a:r>
            <a:endParaRPr lang="en-US" altLang="ja-JP" sz="96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Hint"/>
          <p:cNvSpPr/>
          <p:nvPr/>
        </p:nvSpPr>
        <p:spPr>
          <a:xfrm>
            <a:off x="251520" y="4437112"/>
            <a:ext cx="864096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Above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altLang="ja-JP" sz="6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You must ___ a ____.</a:t>
            </a:r>
          </a:p>
        </p:txBody>
      </p:sp>
      <p:sp>
        <p:nvSpPr>
          <p:cNvPr id="7" name="answer"/>
          <p:cNvSpPr/>
          <p:nvPr/>
        </p:nvSpPr>
        <p:spPr>
          <a:xfrm>
            <a:off x="0" y="4401686"/>
            <a:ext cx="925252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Above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altLang="ja-JP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You must </a:t>
            </a:r>
            <a:r>
              <a:rPr lang="en-US" altLang="ja-JP" sz="66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use</a:t>
            </a:r>
            <a:r>
              <a:rPr lang="en-US" altLang="ja-JP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 a </a:t>
            </a:r>
            <a:r>
              <a:rPr lang="en-US" altLang="ja-JP" sz="66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seatbelt</a:t>
            </a:r>
            <a:r>
              <a:rPr lang="en-US" altLang="ja-JP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.</a:t>
            </a:r>
            <a:endParaRPr lang="en-US" altLang="ja-JP" sz="6600" b="1" u="sng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8" name="Picture 2" descr="http://webarchive.nationalarchives.gov.uk/+/http:/www.dft.gov.uk/consultations/archive/2004/consbc/coll_letteraboutseatbeltwearingi/dft_rdsafety_612405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377350"/>
            <a:ext cx="302433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59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135</Words>
  <Application>Microsoft Office PowerPoint</Application>
  <PresentationFormat>画面に合わせる (4:3)</PresentationFormat>
  <Paragraphs>45</Paragraphs>
  <Slides>11</Slides>
  <Notes>11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長岡市教育委員会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長岡市教育委員会</dc:creator>
  <cp:lastModifiedBy>tie</cp:lastModifiedBy>
  <cp:revision>20</cp:revision>
  <cp:lastPrinted>2015-07-17T01:47:01Z</cp:lastPrinted>
  <dcterms:created xsi:type="dcterms:W3CDTF">2015-06-24T06:05:24Z</dcterms:created>
  <dcterms:modified xsi:type="dcterms:W3CDTF">2017-07-10T06:45:35Z</dcterms:modified>
</cp:coreProperties>
</file>