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19" y="182879"/>
            <a:ext cx="950976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859" y="882376"/>
            <a:ext cx="8098155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994" y="3869636"/>
            <a:ext cx="7123886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6423C5-B293-44ED-8184-B30219932D78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67E82B-F118-4CC4-9D7A-14DFCF466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607662" y="3733800"/>
            <a:ext cx="66865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66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23C5-B293-44ED-8184-B30219932D78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E82B-F118-4CC4-9D7A-14DFCF466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4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762000"/>
            <a:ext cx="1888331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88" y="762000"/>
            <a:ext cx="6036469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23C5-B293-44ED-8184-B30219932D78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E82B-F118-4CC4-9D7A-14DFCF466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54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23C5-B293-44ED-8184-B30219932D78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E82B-F118-4CC4-9D7A-14DFCF466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53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70" y="1173575"/>
            <a:ext cx="8098155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316" y="4154520"/>
            <a:ext cx="7124891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23C5-B293-44ED-8184-B30219932D78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E82B-F118-4CC4-9D7A-14DFCF466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09726" y="4020408"/>
            <a:ext cx="66865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90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88" y="2057399"/>
            <a:ext cx="386334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435" y="2057400"/>
            <a:ext cx="386334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23C5-B293-44ED-8184-B30219932D78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E82B-F118-4CC4-9D7A-14DFCF466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98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01511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688" y="2721483"/>
            <a:ext cx="386334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703" y="1999032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703" y="2719322"/>
            <a:ext cx="386334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23C5-B293-44ED-8184-B30219932D78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E82B-F118-4CC4-9D7A-14DFCF466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54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23C5-B293-44ED-8184-B30219932D78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E82B-F118-4CC4-9D7A-14DFCF466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44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23C5-B293-44ED-8184-B30219932D78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E82B-F118-4CC4-9D7A-14DFCF466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73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07086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424" y="1097280"/>
            <a:ext cx="4495441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07086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23C5-B293-44ED-8184-B30219932D78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E82B-F118-4CC4-9D7A-14DFCF466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87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07086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54033" y="1069848"/>
            <a:ext cx="4612512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07086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23C5-B293-44ED-8184-B30219932D78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E82B-F118-4CC4-9D7A-14DFCF466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41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20" y="182880"/>
            <a:ext cx="950976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9" y="2057400"/>
            <a:ext cx="8021707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8684" y="6223830"/>
            <a:ext cx="1892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76423C5-B293-44ED-8184-B30219932D78}" type="datetimeFigureOut">
              <a:rPr kumimoji="1" lang="ja-JP" altLang="en-US" smtClean="0"/>
              <a:t>2021/11/1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8683" y="6223830"/>
            <a:ext cx="3833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244" y="6223830"/>
            <a:ext cx="1386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D767E82B-F118-4CC4-9D7A-14DFCF466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0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6D4CC-A2B2-45A3-A5B5-DBF9AFB14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523" y="1624614"/>
            <a:ext cx="8098155" cy="1935268"/>
          </a:xfrm>
        </p:spPr>
        <p:txBody>
          <a:bodyPr/>
          <a:lstStyle/>
          <a:p>
            <a:r>
              <a:rPr kumimoji="1" lang="en-US" altLang="ja-JP" dirty="0"/>
              <a:t>Whose is this?</a:t>
            </a:r>
            <a:br>
              <a:rPr kumimoji="1" lang="en-US" altLang="ja-JP" dirty="0"/>
            </a:br>
            <a:r>
              <a:rPr kumimoji="1" lang="en-US" altLang="ja-JP" dirty="0"/>
              <a:t>QUIZ! </a:t>
            </a:r>
            <a:endParaRPr kumimoji="1" lang="ja-JP" altLang="en-US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7A2DD756-46FC-4562-BF83-0DCA8ED27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596" y="1065320"/>
            <a:ext cx="3612579" cy="546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53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825909" y="383933"/>
            <a:ext cx="825418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Whose legs are these?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76" t="59288" r="32896" b="11097"/>
          <a:stretch/>
        </p:blipFill>
        <p:spPr>
          <a:xfrm>
            <a:off x="3048740" y="2532412"/>
            <a:ext cx="3808520" cy="298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69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554045" y="383933"/>
            <a:ext cx="879792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They are Creeper’s legs.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9" t="10836" r="23404" b="8249"/>
          <a:stretch/>
        </p:blipFill>
        <p:spPr>
          <a:xfrm>
            <a:off x="4782312" y="1757778"/>
            <a:ext cx="3000654" cy="424573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C9508CB-F06B-47A3-9BEE-4D25E0D714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76" t="59288" r="32896" b="11097"/>
          <a:stretch/>
        </p:blipFill>
        <p:spPr>
          <a:xfrm>
            <a:off x="1477392" y="2949662"/>
            <a:ext cx="2145971" cy="168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85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1575317" y="383933"/>
            <a:ext cx="67553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Whose hat is this?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569" y="2065466"/>
            <a:ext cx="4807998" cy="330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09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1574004" y="383933"/>
            <a:ext cx="67580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It is Satoshi’s hat. 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82" y="2610870"/>
            <a:ext cx="3328858" cy="228960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4C7CB1D-5763-4AE6-AF5B-274FAFE915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70" r="12115"/>
          <a:stretch/>
        </p:blipFill>
        <p:spPr>
          <a:xfrm>
            <a:off x="5081997" y="1735862"/>
            <a:ext cx="3250012" cy="426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45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378675" y="383933"/>
            <a:ext cx="914865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Whose pink poop is this?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4" r="18745"/>
          <a:stretch/>
        </p:blipFill>
        <p:spPr>
          <a:xfrm>
            <a:off x="2818283" y="2094881"/>
            <a:ext cx="4269433" cy="384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418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943066" y="383933"/>
            <a:ext cx="80198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It’s </a:t>
            </a:r>
            <a:r>
              <a:rPr lang="en-US" altLang="ja-JP" sz="66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Arale’s</a:t>
            </a:r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pink poop!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4" r="18745"/>
          <a:stretch/>
        </p:blipFill>
        <p:spPr>
          <a:xfrm>
            <a:off x="1282447" y="2565397"/>
            <a:ext cx="2691916" cy="242385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101AF5D-7E36-48F7-92C4-1FEA8B602C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223" y="2051852"/>
            <a:ext cx="3695330" cy="369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32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1524016" y="383933"/>
            <a:ext cx="68579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Whose bell is this?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612" y="1725227"/>
            <a:ext cx="4984775" cy="374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5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1140872" y="383933"/>
            <a:ext cx="76242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It’s </a:t>
            </a:r>
            <a:r>
              <a:rPr lang="en-US" altLang="ja-JP" sz="66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Doraemon’s</a:t>
            </a:r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bell!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9426">
            <a:off x="569669" y="2408808"/>
            <a:ext cx="3265485" cy="245091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7100446-299A-4A63-9A25-1FBD266D7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436" y="1595850"/>
            <a:ext cx="3325751" cy="45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79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1482339" y="383933"/>
            <a:ext cx="69413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Whose hair is this?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883" y="1725227"/>
            <a:ext cx="4696232" cy="374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3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1388345" y="383933"/>
            <a:ext cx="71293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This is </a:t>
            </a:r>
            <a:r>
              <a:rPr lang="en-US" altLang="ja-JP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Sazae’s</a:t>
            </a:r>
            <a:r>
              <a:rPr lang="en-US" altLang="ja-JP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hair.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468" y="1491929"/>
            <a:ext cx="3530901" cy="499655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445D5DA-AEF5-4D3E-AC92-79C5050F18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45" y="1979720"/>
            <a:ext cx="3270623" cy="260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696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1297994" y="383933"/>
            <a:ext cx="73100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Whose crest is this?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201" y="1725227"/>
            <a:ext cx="3825596" cy="374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76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106648" y="383933"/>
            <a:ext cx="969271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It’s Oda Nobunaga’s crest!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180" y="2000434"/>
            <a:ext cx="3421759" cy="374133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6B8DE49-2D50-4B00-8303-12643C3187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061" y="2371725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552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921288" y="383933"/>
            <a:ext cx="806342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Whose bowtie is this?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76" y="1725227"/>
            <a:ext cx="3276447" cy="46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D6D377-C087-4976-96F6-E97419D0920F}"/>
              </a:ext>
            </a:extLst>
          </p:cNvPr>
          <p:cNvSpPr/>
          <p:nvPr/>
        </p:nvSpPr>
        <p:spPr>
          <a:xfrm>
            <a:off x="737043" y="383933"/>
            <a:ext cx="843192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This is Conan’s bowtie.</a:t>
            </a:r>
            <a:endParaRPr lang="ja-JP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A32079-DFF9-4166-AA56-74A47B1FD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638" y="2000436"/>
            <a:ext cx="3741332" cy="374133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5B726DA-2E0E-433F-988E-AEBC42754A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285" y="2593548"/>
            <a:ext cx="1971541" cy="278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45130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280</TotalTime>
  <Words>77</Words>
  <Application>Microsoft Office PowerPoint</Application>
  <PresentationFormat>A4 210 x 297 mm</PresentationFormat>
  <Paragraphs>15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8" baseType="lpstr">
      <vt:lpstr>ＭＳ ゴシック</vt:lpstr>
      <vt:lpstr>Corbel</vt:lpstr>
      <vt:lpstr>基礎</vt:lpstr>
      <vt:lpstr>Whose is this? QUIZ!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Whose is this? QUIZ!</dc:title>
  <dc:creator>ウェバー ララ</dc:creator>
  <cp:lastModifiedBy>ウェバー ララ</cp:lastModifiedBy>
  <cp:revision>9</cp:revision>
  <dcterms:created xsi:type="dcterms:W3CDTF">2021-11-01T01:43:08Z</dcterms:created>
  <dcterms:modified xsi:type="dcterms:W3CDTF">2021-11-01T06:23:17Z</dcterms:modified>
</cp:coreProperties>
</file>