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2" r:id="rId4"/>
    <p:sldId id="263" r:id="rId5"/>
    <p:sldId id="257" r:id="rId6"/>
  </p:sldIdLst>
  <p:sldSz cx="12192000" cy="6858000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udent's color card" id="{4781CD35-AA8F-4447-8503-82F8E80523E8}">
          <p14:sldIdLst>
            <p14:sldId id="258"/>
            <p14:sldId id="259"/>
            <p14:sldId id="262"/>
          </p14:sldIdLst>
        </p14:section>
        <p14:section name="Board sheet" id="{615B5F6A-3AD2-45FD-BB79-735159C3AF0D}">
          <p14:sldIdLst>
            <p14:sldId id="263"/>
          </p14:sldIdLst>
        </p14:section>
        <p14:section name="Matching strips to cut out" id="{5505666E-9D5A-4305-8FFE-5525A1592ED8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CCFF"/>
    <a:srgbClr val="98FECC"/>
    <a:srgbClr val="F8DCF5"/>
    <a:srgbClr val="FFD9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49927D-7FAB-8DDE-79D2-3AEC7C68F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F1F21E1-F6FE-FE91-C354-94F040A421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1CA8B6-64E2-8752-4D8C-A634680BF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57C4-E5A7-4EDC-96EA-9D227FB60B60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68AFA5-CCC9-D175-9F42-00C96D24C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8CC27C-5673-D392-10CE-52B0EC00B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DFC3-CD8F-4155-8249-D03212C7A3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3027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0968A7-8BB9-02AD-3E52-3BC31070E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52A24A6-8593-FA42-09CA-15B841B284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32E621-832F-5695-75A6-765FF5FD3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57C4-E5A7-4EDC-96EA-9D227FB60B60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433892-EF4C-9326-8A13-8A6F20A2F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861DCD-2AE9-57B6-484C-77EAFACC5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DFC3-CD8F-4155-8249-D03212C7A3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5749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A7DB35C-EC60-31E7-E2EF-B2D7746639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077C69-C12E-1679-10D3-A9D0E91542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E6FEDA-37F6-D100-CF5D-464623D6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57C4-E5A7-4EDC-96EA-9D227FB60B60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BCA31F-B1BB-601D-2F38-7AEFD5C49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4558EE-95E4-B169-B983-EE0523D06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DFC3-CD8F-4155-8249-D03212C7A3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908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E0D16D-7550-AA60-4958-A5A003B9F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5996A1-86E0-095F-395C-E969D901F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040062-684D-3B28-64CE-E775ABBFC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57C4-E5A7-4EDC-96EA-9D227FB60B60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B4CB71-2448-B938-61D7-6B44CE0B6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569061-E4FD-6FC6-0AE8-27174D7D7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DFC3-CD8F-4155-8249-D03212C7A3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183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3CB4D6-C8D0-0218-3FC6-C587F2FFF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22DAD29-8B01-82FE-C757-CF6298F1A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27EB3E-384A-7D9A-76BA-5A4B48883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57C4-E5A7-4EDC-96EA-9D227FB60B60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801A4F-6BAE-F29D-EEBC-E19A15F17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C686B5-693F-ECB5-9902-10D58284D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DFC3-CD8F-4155-8249-D03212C7A3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950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000BC5-0036-177C-6AAC-9F1896CF8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9F45574-E0D9-01A8-4A6B-344BAFC270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274E521-10E5-0F3D-950D-6E5CF2E9B7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7E56D7D-C44D-BF8F-2E17-DA2986C2C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57C4-E5A7-4EDC-96EA-9D227FB60B60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2BFDF97-AF5D-EB7B-AAC5-D7F8C817D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CE52CC5-7AC2-5FF5-A088-13732EE17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DFC3-CD8F-4155-8249-D03212C7A3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752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8288DE-1E81-F6CD-38D3-347F74C35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FECBCFE-32F3-DC38-A775-0D13885956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D198801-1844-672A-5E83-4FFC9A0A2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5F28424-F1CF-E216-68C8-123DE9EEFF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CD21B6F-99E0-F2DE-1541-CE9293468E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15CF01E-7675-D6B9-B610-A4B9A8F3D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57C4-E5A7-4EDC-96EA-9D227FB60B60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8B2150F-5D79-DD2F-F15E-11B6794F2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E8AC88D-02CC-13F4-EFB9-5A1864043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DFC3-CD8F-4155-8249-D03212C7A3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813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08F20A-B4F5-3A2B-F4F7-348ED9CF8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E28BE56-823A-7240-1194-8FAB1AB48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57C4-E5A7-4EDC-96EA-9D227FB60B60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6902630-4A05-ABA2-F344-20DA81C6E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358E6A7-3239-C467-FA62-26AEFE9F1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DFC3-CD8F-4155-8249-D03212C7A3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091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1487C8B-1536-E99D-539E-FE7F69F82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57C4-E5A7-4EDC-96EA-9D227FB60B60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8F25435-FD0A-2402-A069-3D1AA2474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2393B7B-11EB-0D3B-0CF3-9232E96D3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DFC3-CD8F-4155-8249-D03212C7A3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7160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089C8A-3144-1D99-1E78-AEF10F95F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A07B3B-31EB-3BEC-CA8F-D47253D35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2A14FDD-F707-8617-B7FC-D856572AF3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3BEAC6D-99B4-E1A0-52AF-96737EF07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57C4-E5A7-4EDC-96EA-9D227FB60B60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EEC78FD-65ED-AB86-B61C-9730D2B0B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73246CB-3111-4010-967C-7161546B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DFC3-CD8F-4155-8249-D03212C7A3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743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D094A9-EFB9-DFBE-FA63-FC5A60EAC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E7F1857-140B-5D6F-FC2A-D27DF2E37E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1BEB2C-5ED2-8547-20E6-79F7D3727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B628B2-646E-1BE0-FC3A-5E4CB214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57C4-E5A7-4EDC-96EA-9D227FB60B60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6E54831-302E-9238-D3BC-A0B46A39B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6599353-F857-66F7-2E05-30A914BCE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DFC3-CD8F-4155-8249-D03212C7A3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68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8948EC0-5780-F020-552F-1259EFDF0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A3223EA-F933-AB30-09DD-CF4768022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8EBA0C-7F22-6E82-167A-C786C5071B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B57C4-E5A7-4EDC-96EA-9D227FB60B60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02B875-C26C-930D-DFC7-01870817CD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9E0DEC-2C9D-0F27-040E-F23949B0D1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DDFC3-CD8F-4155-8249-D03212C7A3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378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153F3D5B-C493-F3B8-7BEE-DC9E72F5AE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387024"/>
              </p:ext>
            </p:extLst>
          </p:nvPr>
        </p:nvGraphicFramePr>
        <p:xfrm>
          <a:off x="48985" y="0"/>
          <a:ext cx="12094029" cy="68579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10266163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218409295"/>
                    </a:ext>
                  </a:extLst>
                </a:gridCol>
                <a:gridCol w="3966029">
                  <a:extLst>
                    <a:ext uri="{9D8B030D-6E8A-4147-A177-3AD203B41FA5}">
                      <a16:colId xmlns:a16="http://schemas.microsoft.com/office/drawing/2014/main" val="4149832985"/>
                    </a:ext>
                  </a:extLst>
                </a:gridCol>
              </a:tblGrid>
              <a:tr h="9797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飲む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冷たいもの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飲む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冷たいもの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飲む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冷たいもの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695915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寝る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時間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寝る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時間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寝る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時間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261440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テレビゲームをする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チャンス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テレビゲームをする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チャンス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テレビゲームをする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チャンス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968950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京都で訪れるべき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場所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京都で訪れるべき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場所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京都で訪れるべき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場所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111698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すべき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宿題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すべき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宿題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すべき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宿題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254270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君にあげるための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お金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君にあげるための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お金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君にあげるための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お金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591132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読むべき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本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読むべき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本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読むべき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本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097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293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153F3D5B-C493-F3B8-7BEE-DC9E72F5AE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181516"/>
              </p:ext>
            </p:extLst>
          </p:nvPr>
        </p:nvGraphicFramePr>
        <p:xfrm>
          <a:off x="48985" y="0"/>
          <a:ext cx="12094029" cy="68579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10266163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218409295"/>
                    </a:ext>
                  </a:extLst>
                </a:gridCol>
                <a:gridCol w="3966029">
                  <a:extLst>
                    <a:ext uri="{9D8B030D-6E8A-4147-A177-3AD203B41FA5}">
                      <a16:colId xmlns:a16="http://schemas.microsoft.com/office/drawing/2014/main" val="4149832985"/>
                    </a:ext>
                  </a:extLst>
                </a:gridCol>
              </a:tblGrid>
              <a:tr h="9797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飲む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冷たいもの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飲む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冷たいもの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飲む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冷たいもの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695915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寝る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時間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寝る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時間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寝る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時間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261440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テレビゲームをする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チャンス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テレビゲームをする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チャンス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テレビゲームをする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チャンス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968950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京都で訪れるべき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場所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京都で訪れるべき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場所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京都で訪れるべき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場所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111698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すべき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宿題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すべき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宿題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すべき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宿題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254270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君にあげるための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お金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君にあげるための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お金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君にあげるための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お金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591132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読むべき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本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読むべき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本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読むべき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本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097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4563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153F3D5B-C493-F3B8-7BEE-DC9E72F5AE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136760"/>
              </p:ext>
            </p:extLst>
          </p:nvPr>
        </p:nvGraphicFramePr>
        <p:xfrm>
          <a:off x="48985" y="0"/>
          <a:ext cx="12094029" cy="68579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10266163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218409295"/>
                    </a:ext>
                  </a:extLst>
                </a:gridCol>
                <a:gridCol w="3966029">
                  <a:extLst>
                    <a:ext uri="{9D8B030D-6E8A-4147-A177-3AD203B41FA5}">
                      <a16:colId xmlns:a16="http://schemas.microsoft.com/office/drawing/2014/main" val="4149832985"/>
                    </a:ext>
                  </a:extLst>
                </a:gridCol>
              </a:tblGrid>
              <a:tr h="9797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飲む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冷たいもの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飲む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冷たいもの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飲む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冷たいもの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695915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寝る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時間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寝る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時間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寝る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時間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261440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テレビゲームをする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チャンス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テレビゲームをする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チャンス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テレビゲームをする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チャンス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968950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京都で訪れるべき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場所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京都で訪れるべき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場所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京都で訪れるべき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場所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111698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すべき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宿題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すべき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宿題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すべき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宿題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254270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君にあげるための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お金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君にあげるための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お金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君にあげるための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お金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591132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読むべき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本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読むべき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本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読むべき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本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097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093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153F3D5B-C493-F3B8-7BEE-DC9E72F5AE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837604"/>
              </p:ext>
            </p:extLst>
          </p:nvPr>
        </p:nvGraphicFramePr>
        <p:xfrm>
          <a:off x="48985" y="0"/>
          <a:ext cx="12094029" cy="68579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10266163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218409295"/>
                    </a:ext>
                  </a:extLst>
                </a:gridCol>
                <a:gridCol w="3966029">
                  <a:extLst>
                    <a:ext uri="{9D8B030D-6E8A-4147-A177-3AD203B41FA5}">
                      <a16:colId xmlns:a16="http://schemas.microsoft.com/office/drawing/2014/main" val="4149832985"/>
                    </a:ext>
                  </a:extLst>
                </a:gridCol>
              </a:tblGrid>
              <a:tr h="9797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飲む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冷たいもの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u="sng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もの・こと</a:t>
                      </a:r>
                    </a:p>
                  </a:txBody>
                  <a:tcPr anchor="ctr">
                    <a:solidFill>
                      <a:srgbClr val="98FE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～するための・すべき</a:t>
                      </a:r>
                    </a:p>
                  </a:txBody>
                  <a:tcPr anchor="ctr">
                    <a:solidFill>
                      <a:srgbClr val="FE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695915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寝る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時間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u="sng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もの・こと</a:t>
                      </a:r>
                    </a:p>
                  </a:txBody>
                  <a:tcPr anchor="ctr">
                    <a:solidFill>
                      <a:srgbClr val="98FE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～するための・すべき</a:t>
                      </a:r>
                    </a:p>
                  </a:txBody>
                  <a:tcPr anchor="ctr">
                    <a:solidFill>
                      <a:srgbClr val="FE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261440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テレビゲームをする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チャンス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u="sng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もの・こと</a:t>
                      </a:r>
                    </a:p>
                  </a:txBody>
                  <a:tcPr anchor="ctr">
                    <a:solidFill>
                      <a:srgbClr val="98FE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～するための・すべき</a:t>
                      </a:r>
                    </a:p>
                  </a:txBody>
                  <a:tcPr anchor="ctr">
                    <a:solidFill>
                      <a:srgbClr val="FE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968950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京都で訪れるべき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場所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u="sng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もの・こと</a:t>
                      </a:r>
                    </a:p>
                  </a:txBody>
                  <a:tcPr anchor="ctr">
                    <a:solidFill>
                      <a:srgbClr val="98FE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～するための・すべき</a:t>
                      </a:r>
                    </a:p>
                  </a:txBody>
                  <a:tcPr anchor="ctr">
                    <a:solidFill>
                      <a:srgbClr val="FE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111698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すべき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宿題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u="sng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もの・こと</a:t>
                      </a:r>
                    </a:p>
                  </a:txBody>
                  <a:tcPr anchor="ctr">
                    <a:solidFill>
                      <a:srgbClr val="98FE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～するための・すべき</a:t>
                      </a:r>
                    </a:p>
                  </a:txBody>
                  <a:tcPr anchor="ctr">
                    <a:solidFill>
                      <a:srgbClr val="FE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254270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君にあげるための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お金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u="sng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もの・こと</a:t>
                      </a:r>
                    </a:p>
                  </a:txBody>
                  <a:tcPr anchor="ctr">
                    <a:solidFill>
                      <a:srgbClr val="98FE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～するための・すべき</a:t>
                      </a:r>
                    </a:p>
                  </a:txBody>
                  <a:tcPr anchor="ctr">
                    <a:solidFill>
                      <a:srgbClr val="FE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591132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読むべき</a:t>
                      </a:r>
                      <a:r>
                        <a:rPr kumimoji="1" lang="ja-JP" altLang="en-US" sz="2000" b="1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本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u="sng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もの・こと</a:t>
                      </a:r>
                    </a:p>
                  </a:txBody>
                  <a:tcPr anchor="ctr">
                    <a:solidFill>
                      <a:srgbClr val="98FE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～するための・すべき</a:t>
                      </a:r>
                    </a:p>
                  </a:txBody>
                  <a:tcPr anchor="ctr">
                    <a:solidFill>
                      <a:srgbClr val="FE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097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383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153F3D5B-C493-F3B8-7BEE-DC9E72F5AE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988179"/>
              </p:ext>
            </p:extLst>
          </p:nvPr>
        </p:nvGraphicFramePr>
        <p:xfrm>
          <a:off x="48985" y="0"/>
          <a:ext cx="8030029" cy="68579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218409295"/>
                    </a:ext>
                  </a:extLst>
                </a:gridCol>
                <a:gridCol w="3966029">
                  <a:extLst>
                    <a:ext uri="{9D8B030D-6E8A-4147-A177-3AD203B41FA5}">
                      <a16:colId xmlns:a16="http://schemas.microsoft.com/office/drawing/2014/main" val="4149832985"/>
                    </a:ext>
                  </a:extLst>
                </a:gridCol>
              </a:tblGrid>
              <a:tr h="979714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b="1" u="sng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something cold</a:t>
                      </a:r>
                      <a:endParaRPr kumimoji="1" lang="ja-JP" altLang="en-US" sz="2000" b="1" u="sng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solidFill>
                      <a:srgbClr val="98FE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to drink</a:t>
                      </a:r>
                      <a:endParaRPr kumimoji="1" lang="ja-JP" altLang="en-US" sz="20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solidFill>
                      <a:srgbClr val="FE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695915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u="sng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time</a:t>
                      </a:r>
                      <a:endParaRPr kumimoji="1" lang="ja-JP" altLang="en-US" sz="2000" b="1" u="sng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solidFill>
                      <a:srgbClr val="98FE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to sleep</a:t>
                      </a:r>
                      <a:endParaRPr kumimoji="1" lang="ja-JP" altLang="en-US" sz="20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solidFill>
                      <a:srgbClr val="FE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261440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u="sng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a chance</a:t>
                      </a:r>
                      <a:endParaRPr kumimoji="1" lang="ja-JP" altLang="en-US" sz="2000" b="1" u="sng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solidFill>
                      <a:srgbClr val="98FE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to play video games</a:t>
                      </a:r>
                      <a:endParaRPr kumimoji="1" lang="ja-JP" altLang="en-US" sz="20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solidFill>
                      <a:srgbClr val="FE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968950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u="sng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a place</a:t>
                      </a:r>
                      <a:endParaRPr kumimoji="1" lang="ja-JP" altLang="en-US" sz="2000" b="1" u="sng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solidFill>
                      <a:srgbClr val="98FE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to visit in Kyoto</a:t>
                      </a:r>
                      <a:endParaRPr kumimoji="1" lang="ja-JP" altLang="en-US" sz="20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solidFill>
                      <a:srgbClr val="FE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111698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u="sng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homework</a:t>
                      </a:r>
                      <a:endParaRPr kumimoji="1" lang="ja-JP" altLang="en-US" sz="2000" b="1" u="sng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solidFill>
                      <a:srgbClr val="98FE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to do</a:t>
                      </a:r>
                      <a:endParaRPr kumimoji="1" lang="ja-JP" altLang="en-US" sz="20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solidFill>
                      <a:srgbClr val="FE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254270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u="sng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money</a:t>
                      </a:r>
                      <a:endParaRPr kumimoji="1" lang="ja-JP" altLang="en-US" sz="2000" b="1" u="sng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solidFill>
                      <a:srgbClr val="98FE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to give you</a:t>
                      </a:r>
                      <a:endParaRPr kumimoji="1" lang="ja-JP" altLang="en-US" sz="20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solidFill>
                      <a:srgbClr val="FE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591132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u="sng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books</a:t>
                      </a:r>
                      <a:endParaRPr kumimoji="1" lang="ja-JP" altLang="en-US" sz="2000" b="1" u="sng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solidFill>
                      <a:srgbClr val="98FE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to read</a:t>
                      </a:r>
                      <a:endParaRPr kumimoji="1" lang="ja-JP" altLang="en-US" sz="20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solidFill>
                      <a:srgbClr val="FE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097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5004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359</Words>
  <Application>Microsoft Office PowerPoint</Application>
  <PresentationFormat>ワイド画面</PresentationFormat>
  <Paragraphs>98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UD デジタル 教科書体 NK-R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田中未来</dc:creator>
  <cp:lastModifiedBy>原山台中　ビジター１</cp:lastModifiedBy>
  <cp:revision>5</cp:revision>
  <cp:lastPrinted>2023-10-03T06:51:01Z</cp:lastPrinted>
  <dcterms:created xsi:type="dcterms:W3CDTF">2023-10-03T05:03:18Z</dcterms:created>
  <dcterms:modified xsi:type="dcterms:W3CDTF">2023-10-11T03:38:45Z</dcterms:modified>
</cp:coreProperties>
</file>