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60" r:id="rId4"/>
    <p:sldId id="265" r:id="rId5"/>
    <p:sldId id="264" r:id="rId6"/>
    <p:sldId id="266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333" autoAdjust="0"/>
  </p:normalViewPr>
  <p:slideViewPr>
    <p:cSldViewPr snapToGrid="0">
      <p:cViewPr varScale="1">
        <p:scale>
          <a:sx n="67" d="100"/>
          <a:sy n="67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17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1959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75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37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8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18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607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00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42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861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064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5E477-BA9E-4241-9D67-D4C582E11B34}" type="datetimeFigureOut">
              <a:rPr kumimoji="1" lang="ja-JP" altLang="en-US" smtClean="0"/>
              <a:t>2022/5/17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DDAEC-5554-4765-BF94-D8D2FFDB4E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21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3.png"/><Relationship Id="rId10" Type="http://schemas.openxmlformats.org/officeDocument/2006/relationships/image" Target="../media/image16.png"/><Relationship Id="rId4" Type="http://schemas.openxmlformats.org/officeDocument/2006/relationships/image" Target="../media/image5.png"/><Relationship Id="rId9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車のキャラクターのイラスト（黒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65111" y="499422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車のキャラクターのイラスト（オレンジ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65111" y="3613102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車のキャラクターのイラスト（青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28191" y="223197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1734670" y="2922539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34669" y="2922539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734669" y="3021151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492621" y="2998784"/>
            <a:ext cx="43702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GO!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71 0.0037 L 0.75742 -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79" y="-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6 L 0.67631 -0.0217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15" y="-108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278 L 0.60222 0.0025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69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"/>
                            </p:stCondLst>
                            <p:childTnLst>
                              <p:par>
                                <p:cTn id="1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75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631 -0.02176 L 1.31146 -0.015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58" y="278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221 0.00255 L 1.43047 0.01181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06" y="463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742 -0.00347 L 1.37279 2.59259E-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68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59308" y="3429000"/>
            <a:ext cx="81613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Round 3</a:t>
            </a:r>
            <a:endParaRPr kumimoji="1" lang="ja-JP" altLang="en-US" sz="1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0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ackground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3"/>
          <p:cNvSpPr txBox="1"/>
          <p:nvPr/>
        </p:nvSpPr>
        <p:spPr>
          <a:xfrm>
            <a:off x="1248333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2"/>
          <p:cNvSpPr txBox="1"/>
          <p:nvPr/>
        </p:nvSpPr>
        <p:spPr>
          <a:xfrm>
            <a:off x="1248332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1"/>
          <p:cNvSpPr txBox="1"/>
          <p:nvPr/>
        </p:nvSpPr>
        <p:spPr>
          <a:xfrm>
            <a:off x="1248331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GO!"/>
          <p:cNvSpPr txBox="1"/>
          <p:nvPr/>
        </p:nvSpPr>
        <p:spPr>
          <a:xfrm>
            <a:off x="1051750" y="-436415"/>
            <a:ext cx="43702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GO!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RED"/>
          <p:cNvSpPr/>
          <p:nvPr/>
        </p:nvSpPr>
        <p:spPr>
          <a:xfrm>
            <a:off x="10079973" y="1140940"/>
            <a:ext cx="565281" cy="49679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REEN"/>
          <p:cNvSpPr/>
          <p:nvPr/>
        </p:nvSpPr>
        <p:spPr>
          <a:xfrm>
            <a:off x="10079973" y="1140940"/>
            <a:ext cx="565281" cy="496791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Light Green Car" descr="車のキャラクターのイラスト（黄緑）">
            <a:extLst>
              <a:ext uri="{FF2B5EF4-FFF2-40B4-BE49-F238E27FC236}">
                <a16:creationId xmlns:a16="http://schemas.microsoft.com/office/drawing/2014/main" id="{8A063AE6-313C-4A82-8BBA-267ECA8E1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143565" y="2907251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White Car" descr="車のキャラクターのイラスト（白）">
            <a:extLst>
              <a:ext uri="{FF2B5EF4-FFF2-40B4-BE49-F238E27FC236}">
                <a16:creationId xmlns:a16="http://schemas.microsoft.com/office/drawing/2014/main" id="{2CDF8DED-311A-40FE-8CA1-3F193C7EEA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104848" y="4019289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Light Blue Car" descr="車のキャラクターのイラスト（水色）">
            <a:extLst>
              <a:ext uri="{FF2B5EF4-FFF2-40B4-BE49-F238E27FC236}">
                <a16:creationId xmlns:a16="http://schemas.microsoft.com/office/drawing/2014/main" id="{66315DD4-BE37-45A4-9447-B043B3C1E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04924" y="5321981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Kangaroo" descr="ワラビーのイラスト">
            <a:extLst>
              <a:ext uri="{FF2B5EF4-FFF2-40B4-BE49-F238E27FC236}">
                <a16:creationId xmlns:a16="http://schemas.microsoft.com/office/drawing/2014/main" id="{D7C1AEF8-9772-4589-A28C-B6F831416C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84989" y="4302929"/>
            <a:ext cx="2104848" cy="188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Red Car" descr="車のキャラクターのイラスト（赤）">
            <a:extLst>
              <a:ext uri="{FF2B5EF4-FFF2-40B4-BE49-F238E27FC236}">
                <a16:creationId xmlns:a16="http://schemas.microsoft.com/office/drawing/2014/main" id="{E407FEEA-21A5-47B6-80F5-0AA3ACE4E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185065" y="5400414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2 Light Green Car" descr="車のキャラクターのイラスト（黄緑）">
            <a:extLst>
              <a:ext uri="{FF2B5EF4-FFF2-40B4-BE49-F238E27FC236}">
                <a16:creationId xmlns:a16="http://schemas.microsoft.com/office/drawing/2014/main" id="{3C4FC63B-CB33-4661-9704-B626167ACB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05000" y="5619161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2 Red Car" descr="車のキャラクターのイラスト（赤）">
            <a:extLst>
              <a:ext uri="{FF2B5EF4-FFF2-40B4-BE49-F238E27FC236}">
                <a16:creationId xmlns:a16="http://schemas.microsoft.com/office/drawing/2014/main" id="{D91030E6-562E-4219-AB4F-3470DB838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577847" y="3839930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2 Light Blue Car" descr="車のキャラクターのイラスト（水色）">
            <a:extLst>
              <a:ext uri="{FF2B5EF4-FFF2-40B4-BE49-F238E27FC236}">
                <a16:creationId xmlns:a16="http://schemas.microsoft.com/office/drawing/2014/main" id="{EA6B3488-D46E-42B8-94D4-B81AC5326A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42235" y="6858000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2 White Car" descr="車のキャラクターのイラスト（白）">
            <a:extLst>
              <a:ext uri="{FF2B5EF4-FFF2-40B4-BE49-F238E27FC236}">
                <a16:creationId xmlns:a16="http://schemas.microsoft.com/office/drawing/2014/main" id="{1DAEE3F8-4D85-4444-9C50-EBACA87B3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843289" y="4453612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2 Kangaroo" descr="ワラビーのイラスト">
            <a:extLst>
              <a:ext uri="{FF2B5EF4-FFF2-40B4-BE49-F238E27FC236}">
                <a16:creationId xmlns:a16="http://schemas.microsoft.com/office/drawing/2014/main" id="{38BC20A7-96F9-4092-BF38-440873A3B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77771" y="2447390"/>
            <a:ext cx="2104848" cy="1889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94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72618 -0.02454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02" y="-1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4.44444E-6 C 1.25E-6 -0.03496 0.07305 -0.06204 0.16133 -0.06204 C 0.2526 -0.06204 0.32552 -0.03496 0.32552 4.44444E-6 C 0.32552 0.03495 0.39844 0.06203 0.48971 0.06203 C 0.57812 0.06203 0.65117 0.03495 0.65117 4.44444E-6 " pathEditMode="relative" rAng="0" ptsTypes="AAAAA">
                                      <p:cBhvr>
                                        <p:cTn id="8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52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3.7037E-7 L 0.43672 -0.3296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36" y="-1648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0.78463 -0.02546 " pathEditMode="relative" rAng="0" ptsTypes="AA">
                                      <p:cBhvr>
                                        <p:cTn id="12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32" y="-127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0.06705 -0.04005 C 0.08099 -0.04908 0.10195 -0.05394 0.12395 -0.05394 C 0.14895 -0.05394 0.16901 -0.04908 0.18294 -0.04005 L 0.25 3.7037E-6 " pathEditMode="relative" rAng="0" ptsTypes="AAAAA">
                                      <p:cBhvr>
                                        <p:cTn id="14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4" presetClass="path" presetSubtype="0" accel="50000" decel="50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0.25 3.7037E-6 L 0.31705 -0.04005 C 0.33099 -0.04908 0.35182 -0.05394 0.37395 -0.05394 C 0.39895 -0.05394 0.41901 -0.04908 0.43294 -0.04005 L 0.5 3.7037E-6 " pathEditMode="relative" rAng="0" ptsTypes="AAAAA">
                                      <p:cBhvr>
                                        <p:cTn id="16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4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.5 3.7037E-6 L 0.54114 -0.06412 C 0.54974 -0.07848 0.56263 -0.08611 0.57617 -0.08611 C 0.59153 -0.08611 0.60377 -0.07848 0.61237 -0.06412 L 0.65364 3.7037E-6 " pathEditMode="relative" rAng="0" ptsTypes="AAAAA">
                                      <p:cBhvr>
                                        <p:cTn id="18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82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25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672 -0.32963 L 1.2556 0.14769 " pathEditMode="relative" rAng="0" ptsTypes="AA">
                                      <p:cBhvr>
                                        <p:cTn id="56" dur="6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938" y="2386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117 4.44444E-6 C 0.65117 -0.03496 0.72591 -0.06204 0.81693 -0.06204 C 0.91068 -0.06204 0.98542 -0.03496 0.98542 4.44444E-6 C 0.98542 0.03495 1.06029 0.06203 1.15391 0.06203 C 1.24492 0.06203 1.32005 0.03495 1.32005 4.44444E-6 " pathEditMode="relative" rAng="0" ptsTypes="AAAAA">
                                      <p:cBhvr>
                                        <p:cTn id="58" dur="4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37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618 -0.02453 L 1.56185 -0.04907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84" y="-1227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5365 -3.7037E-7 L 0.7207 -0.04005 C 0.73464 -0.04907 0.7556 -0.05393 0.77761 -0.05393 C 0.80261 -0.05393 0.82266 -0.04907 0.83659 -0.04005 L 0.90365 -3.7037E-7 " pathEditMode="relative" rAng="0" ptsTypes="AAAAA">
                                      <p:cBhvr>
                                        <p:cTn id="62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4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90365 3.7037E-6 L 0.97071 -0.04005 C 0.98464 -0.04908 1.0056 -0.05394 1.02761 -0.05394 C 1.05261 -0.05394 1.07266 -0.04908 1.08659 -0.04005 L 1.15365 3.7037E-6 " pathEditMode="relative" rAng="0" ptsTypes="AAAAA">
                                      <p:cBhvr>
                                        <p:cTn id="64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4" presetClass="path" presetSubtype="0" accel="50000" decel="5000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1.15365 3.7037E-6 L 1.22071 -0.04005 C 1.23464 -0.04908 1.2556 -0.05394 1.27761 -0.05394 C 1.30261 -0.05394 1.32266 -0.04908 1.33659 -0.04005 L 1.40365 3.7037E-6 " pathEditMode="relative" rAng="0" ptsTypes="AAAAA">
                                      <p:cBhvr>
                                        <p:cTn id="66" dur="1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0.78463 -0.02546 L 1.36914 -0.02152 " pathEditMode="relative" rAng="0" ptsTypes="AA">
                                      <p:cBhvr>
                                        <p:cTn id="68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219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750"/>
                            </p:stCondLst>
                            <p:childTnLst>
                              <p:par>
                                <p:cTn id="70" presetID="39" presetClass="path" presetSubtype="0" accel="50000" decel="5000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3.125E-6 1.11022E-16 C -3.125E-6 0.03495 0.11094 0.06204 0.24597 0.06204 C 0.38516 0.06204 0.49636 0.03495 0.49636 1.11022E-16 C 0.49636 -0.03495 0.60743 -0.06204 0.74662 -0.06204 C 0.88164 -0.06204 0.99284 -0.03495 0.99284 1.11022E-16 " pathEditMode="relative" rAng="0" ptsTypes="AAAAA">
                                      <p:cBhvr>
                                        <p:cTn id="7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35" y="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56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3.54167E-6 -4.44444E-6 L 0.58933 -0.60069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66" y="-30046"/>
                                    </p:animMotion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4.58333E-6 1.85185E-6 L 0.34544 -0.00741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79" y="-37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63" presetClass="path" presetSubtype="0" accel="50000" decel="5000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.34544 -0.00741 L 1.17447 -0.00255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445" y="231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5E-6 1.11111E-6 L 1.03711 0.0118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849" y="57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44" presetClass="path" presetSubtype="0" accel="50000" decel="5000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4.58333E-6 4.07407E-6 L 0.06705 -0.04005 C 0.08098 -0.04908 0.10195 -0.05394 0.12395 -0.05394 C 0.14895 -0.05394 0.16901 -0.04908 0.18294 -0.04005 L 0.25 4.07407E-6 " pathEditMode="relative" rAng="0" ptsTypes="AAAAA">
                                      <p:cBhvr>
                                        <p:cTn id="8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4" presetClass="path" presetSubtype="0" accel="50000" de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Motion origin="layout" path="M 0.25 4.07407E-6 L 0.31705 -0.04005 C 0.33099 -0.04908 0.35182 -0.05394 0.37395 -0.05394 C 0.39895 -0.05394 0.41901 -0.04908 0.43294 -0.04005 L 0.5 4.07407E-6 " pathEditMode="relative" rAng="0" ptsTypes="AAAAA">
                                      <p:cBhvr>
                                        <p:cTn id="83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44" presetClass="path" presetSubtype="0" accel="50000" decel="50000" fill="hold" nodeType="withEffect">
                                  <p:stCondLst>
                                    <p:cond delay="7500"/>
                                  </p:stCondLst>
                                  <p:childTnLst>
                                    <p:animMotion origin="layout" path="M 0.5 4.07407E-6 L 0.55742 -0.06412 C 0.5694 -0.07848 0.58737 -0.08612 0.60625 -0.08612 C 0.62773 -0.08612 0.64479 -0.07848 0.65677 -0.06412 L 0.71445 4.07407E-6 " pathEditMode="relative" rAng="0" ptsTypes="AAAAA">
                                      <p:cBhvr>
                                        <p:cTn id="85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16" y="-4306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44" presetClass="path" presetSubtype="0" accel="50000" decel="50000" fill="hold" nodeType="withEffect">
                                  <p:stCondLst>
                                    <p:cond delay="9000"/>
                                  </p:stCondLst>
                                  <p:childTnLst>
                                    <p:animMotion origin="layout" path="M 0.71445 4.07407E-6 L 0.78151 -0.04005 C 0.79544 -0.04908 0.8164 -0.05394 0.83841 -0.05394 C 0.86341 -0.05394 0.88346 -0.04908 0.89739 -0.04005 L 0.96445 4.07407E-6 " pathEditMode="relative" rAng="0" ptsTypes="AAAAA">
                                      <p:cBhvr>
                                        <p:cTn id="87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2250"/>
                            </p:stCondLst>
                            <p:childTnLst>
                              <p:par>
                                <p:cTn id="89" presetID="4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96445 4.07407E-6 L 0.99674 -0.02223 C 1.00338 -0.02732 1.01354 -0.02987 1.02421 -0.02987 C 1.03619 -0.02987 1.04596 -0.02732 1.0526 -0.02223 L 1.08502 4.07407E-6 " pathEditMode="relative" rAng="0" ptsTypes="AAAAA">
                                      <p:cBhvr>
                                        <p:cTn id="9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9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088571" y="3991429"/>
            <a:ext cx="2177143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265713" y="3135086"/>
            <a:ext cx="2177143" cy="17707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442855" y="4339771"/>
            <a:ext cx="2177143" cy="5660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3592285" y="1645802"/>
            <a:ext cx="1553028" cy="142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r>
              <a:rPr kumimoji="1" lang="en-US" altLang="ja-JP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st</a:t>
            </a:r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1400628" y="2423886"/>
            <a:ext cx="1553028" cy="1422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5783943" y="2717800"/>
            <a:ext cx="1553028" cy="14224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8040914" y="3483429"/>
            <a:ext cx="1553028" cy="142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th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2050" name="Picture 2" descr="車のキャラクターのイラスト（黄緑）">
            <a:extLst>
              <a:ext uri="{FF2B5EF4-FFF2-40B4-BE49-F238E27FC236}">
                <a16:creationId xmlns:a16="http://schemas.microsoft.com/office/drawing/2014/main" id="{05EBD621-1623-4429-9E32-C192478DAE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299" y="1866241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車のキャラクターのイラスト（水色）">
            <a:extLst>
              <a:ext uri="{FF2B5EF4-FFF2-40B4-BE49-F238E27FC236}">
                <a16:creationId xmlns:a16="http://schemas.microsoft.com/office/drawing/2014/main" id="{444BCF08-5AE9-4C74-93D2-82F04C992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441" y="2750684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車のキャラクターのイラスト（白）">
            <a:extLst>
              <a:ext uri="{FF2B5EF4-FFF2-40B4-BE49-F238E27FC236}">
                <a16:creationId xmlns:a16="http://schemas.microsoft.com/office/drawing/2014/main" id="{DEFF2BD7-DD43-4E7F-89A8-74A4E066CA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957" y="3092391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車のキャラクターのイラスト（赤）">
            <a:extLst>
              <a:ext uri="{FF2B5EF4-FFF2-40B4-BE49-F238E27FC236}">
                <a16:creationId xmlns:a16="http://schemas.microsoft.com/office/drawing/2014/main" id="{B332723E-4E28-4646-8645-98038D8482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9485" y="3758066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54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-317468" y="3232052"/>
            <a:ext cx="908164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Last Round</a:t>
            </a:r>
            <a:endParaRPr kumimoji="1" lang="ja-JP" altLang="en-US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371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ackground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3"/>
          <p:cNvSpPr txBox="1"/>
          <p:nvPr/>
        </p:nvSpPr>
        <p:spPr>
          <a:xfrm>
            <a:off x="1248333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2"/>
          <p:cNvSpPr txBox="1"/>
          <p:nvPr/>
        </p:nvSpPr>
        <p:spPr>
          <a:xfrm>
            <a:off x="1248332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1"/>
          <p:cNvSpPr txBox="1"/>
          <p:nvPr/>
        </p:nvSpPr>
        <p:spPr>
          <a:xfrm>
            <a:off x="1248331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GO!"/>
          <p:cNvSpPr txBox="1"/>
          <p:nvPr/>
        </p:nvSpPr>
        <p:spPr>
          <a:xfrm>
            <a:off x="1051750" y="-436415"/>
            <a:ext cx="43702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GO!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RED"/>
          <p:cNvSpPr/>
          <p:nvPr/>
        </p:nvSpPr>
        <p:spPr>
          <a:xfrm>
            <a:off x="10079973" y="1140940"/>
            <a:ext cx="565281" cy="49679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REEN"/>
          <p:cNvSpPr/>
          <p:nvPr/>
        </p:nvSpPr>
        <p:spPr>
          <a:xfrm>
            <a:off x="10079973" y="1140940"/>
            <a:ext cx="565281" cy="496791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Yellow car" descr="車のキャラクターのイラスト（黄色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715000" y="291941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nk Car" descr="車のキャラクターのイラスト（ピンク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0" y="2940194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Light blue Car" descr="車のキャラクターのイラスト（水色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810000" y="446203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Green Car" descr="車のキャラクターのイラスト（緑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715000" y="4370895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Light Green Car" descr="車のキャラクターのイラスト（黄緑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810000" y="2898631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Blue Car" descr="車のキャラクターのイラスト（青）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05000" y="446203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空飛ぶ車のイラスト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87213" y="-1298536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Dragon" descr="ドラゴンのイラスト（空想上の生物）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6176" y="-3134424"/>
            <a:ext cx="3810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２Yellow car" descr="車のキャラクターのイラスト（黄色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52440" y="-138112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２Blue Car" descr="車のキャラクターのイラスト（青）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98040" y="477751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２Pink Car" descr="車のキャラクターのイラスト（ピンク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-2110740" y="3763930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２Light Green Car" descr="車のキャラクターのイラスト（黄緑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552555" y="2422665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２Green Car" descr="車のキャラクターのイラスト（緑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234940" y="3589194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２Light blue Car" descr="車のキャラクターのイラスト（水色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912870" y="5257975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20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85185E-6 L 0.7004 -0.00648 " pathEditMode="relative" rAng="0" ptsTypes="AA">
                                      <p:cBhvr>
                                        <p:cTn id="6" dur="4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013" y="-32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11111E-6 L 0.63126 0.00069 " pathEditMode="relative" rAng="0" ptsTypes="AA">
                                      <p:cBhvr>
                                        <p:cTn id="8" dur="5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63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3.7037E-7 L 0.60352 -0.00463 " pathEditMode="relative" rAng="0" ptsTypes="AA">
                                      <p:cBhvr>
                                        <p:cTn id="11" dur="3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69" y="-23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11111E-6 C 0.00468 0.06296 0.02136 0.1081 0.03816 0.1081 C 0.05482 0.1081 0.06902 0.06296 0.0737 1.11111E-6 C 0.08073 0.06296 0.09506 0.1081 0.11172 0.1081 C 0.12839 0.1081 0.14258 0.06296 0.14727 1.11111E-6 C 0.15443 0.06296 0.16862 0.1081 0.18529 0.1081 C 0.20196 0.1081 0.21875 0.06296 0.22331 1.11111E-6 C 0.228 0.06296 0.24206 0.1081 0.2612 0.1081 C 0.27553 0.1081 0.29219 0.06296 0.29688 1.11111E-6 C 0.30144 0.06296 0.3181 0.1081 0.3349 0.1081 C 0.35157 0.1081 0.36576 0.06296 0.37045 1.11111E-6 C 0.37748 0.06296 0.3918 0.1081 0.40847 0.1081 C 0.42514 0.1081 0.43933 0.06296 0.44649 1.11111E-6 C 0.45118 0.06296 0.46537 0.1081 0.48204 0.1081 C 0.4987 0.1081 0.5155 0.06296 0.52006 1.11111E-6 C 0.52474 0.06296 0.53894 0.1081 0.55808 0.1081 C 0.57487 0.1081 0.58907 0.06296 0.59376 1.11111E-6 " pathEditMode="relative" rAng="0" ptsTypes="AAAAAAAAAAAAAAAAA">
                                      <p:cBhvr>
                                        <p:cTn id="19" dur="5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688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750"/>
                            </p:stCondLst>
                            <p:childTnLst>
                              <p:par>
                                <p:cTn id="21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1.11111E-6 L 0.14675 0.04005 C 0.17709 0.04907 0.22292 0.05393 0.2711 0.05393 C 0.32579 0.05393 0.36967 0.04907 0.39987 0.04005 L 0.54649 1.11111E-6 " pathEditMode="relative" rAng="0" ptsTypes="AAAAA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31" y="2685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96296E-6 L 0.53829 0.01204 " pathEditMode="relative" rAng="0" ptsTypes="AA">
                                      <p:cBhvr>
                                        <p:cTn id="24" dur="6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4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25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750"/>
                            </p:stCondLst>
                            <p:childTnLst>
                              <p:par>
                                <p:cTn id="4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250"/>
                            </p:stCondLst>
                            <p:childTnLst>
                              <p:par>
                                <p:cTn id="5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2" dur="1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0039 -0.00648 L 1.60651 -0.02615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299" y="-995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352 -0.00463 L 1.52019 -0.01829 " pathEditMode="relative" rAng="0" ptsTypes="AA">
                                      <p:cBhvr>
                                        <p:cTn id="66" dur="8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3" y="-69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3125 0.00069 L 1.50052 -0.01088 " pathEditMode="relative" rAng="0" ptsTypes="AA">
                                      <p:cBhvr>
                                        <p:cTn id="68" dur="4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64" y="-579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3829 0.01204 L 1.54688 -0.00463 " pathEditMode="relative" rAng="0" ptsTypes="AA">
                                      <p:cBhvr>
                                        <p:cTn id="70" dur="4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430" y="-833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4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376 1.11111E-6 C 0.60287 0.06296 0.63594 0.1081 0.66889 0.1081 C 0.70196 0.1081 0.73008 0.06296 0.73933 1.11111E-6 C 0.75339 0.06296 0.78152 0.1081 0.81446 0.1081 C 0.84753 0.1081 0.87566 0.06296 0.8849 1.11111E-6 C 0.89896 0.06296 0.92709 0.1081 0.96016 0.1081 C 0.9931 0.1081 1.02618 0.06296 1.03529 1.11111E-6 C 1.04454 0.06296 1.07266 0.1081 1.11055 0.1081 C 1.13868 0.1081 1.17175 0.06296 1.18099 1.11111E-6 C 1.19011 0.06296 1.22318 0.1081 1.25612 0.1081 C 1.2892 0.1081 1.31732 0.06296 1.32657 1.11111E-6 C 1.34063 0.06296 1.36876 0.1081 1.4017 0.1081 C 1.43477 0.1081 1.4629 0.06296 1.47696 1.11111E-6 C 1.4862 0.06296 1.51433 0.1081 1.5474 0.1081 C 1.58034 0.1081 1.61342 0.06296 1.62253 1.11111E-6 C 1.63178 0.06296 1.6599 0.1081 1.69779 0.1081 C 1.73086 0.1081 1.75899 0.06296 1.76823 1.11111E-6 " pathEditMode="relative" rAng="0" ptsTypes="AAAAAAAAAAAAAAAAA">
                                      <p:cBhvr>
                                        <p:cTn id="72" dur="6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724" y="5394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7639 L 0.18476 0.52222 C 0.22304 0.6574 0.28073 0.73032 0.34153 0.73032 C 0.41028 0.73032 0.46562 0.6574 0.5039 0.52222 L 0.68893 -0.07639 " pathEditMode="relative" rAng="0" ptsTypes="AAAAA">
                                      <p:cBhvr>
                                        <p:cTn id="7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40" y="40324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56" presetClass="path" presetSubtype="0" accel="50000" decel="5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0.54649 1.11111E-6 L 0.8642 -0.70671 " pathEditMode="relative" rAng="0" ptsTypes="AA">
                                      <p:cBhvr>
                                        <p:cTn id="76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-3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250"/>
                            </p:stCondLst>
                            <p:childTnLst>
                              <p:par>
                                <p:cTn id="78" presetID="63" presetClass="path" presetSubtype="0" accel="50000" decel="50000" fill="hold" nodeType="afterEffect">
                                  <p:stCondLst>
                                    <p:cond delay="4050"/>
                                  </p:stCondLst>
                                  <p:childTnLst>
                                    <p:animMotion origin="layout" path="M 4.16667E-7 -2.22222E-6 L 1.02396 0.0206 " pathEditMode="relative" rAng="0" ptsTypes="AA">
                                      <p:cBhvr>
                                        <p:cTn id="79" dur="4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198" y="101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59" presetClass="path" presetSubtype="0" accel="50000" decel="5000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Motion origin="layout" path="M 2.08333E-6 2.96296E-6 C 2.08333E-6 -0.03496 0.11732 -0.06204 0.25885 -0.06204 C 0.40508 -0.06204 0.52226 -0.03496 0.52226 2.96296E-6 C 0.52226 0.03495 0.63919 0.06203 0.78554 0.06203 C 0.92747 0.06203 1.04466 0.03495 1.04466 2.96296E-6 " pathEditMode="relative" rAng="0" ptsTypes="AAAAA">
                                      <p:cBhvr>
                                        <p:cTn id="81" dur="5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227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49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-3.75E-6 4.44444E-6 L 0.43477 0.75555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32" y="37778"/>
                                    </p:animMotion>
                                  </p:childTnLst>
                                </p:cTn>
                              </p:par>
                              <p:par>
                                <p:cTn id="84" presetID="32" presetClass="emph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animMotion origin="layout" path="M 1.25E-6 4.81481E-6 L 1.14362 -0.00047 " pathEditMode="relative" rAng="0" ptsTypes="AA">
                                      <p:cBhvr>
                                        <p:cTn id="97" dur="8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174" y="-23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3" presetClass="path" presetSubtype="0" accel="50000" decel="50000" fill="hold" nodeType="withEffect">
                                  <p:stCondLst>
                                    <p:cond delay="5250"/>
                                  </p:stCondLst>
                                  <p:childTnLst>
                                    <p:animMotion origin="layout" path="M 2.08333E-6 -4.07407E-6 L 1.32786 0.0088 " pathEditMode="relative" rAng="0" ptsTypes="AA">
                                      <p:cBhvr>
                                        <p:cTn id="99" dur="6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93" y="44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7" presetClass="path" presetSubtype="0" accel="50000" decel="50000" fill="hold" nodeType="withEffect">
                                  <p:stCondLst>
                                    <p:cond delay="4750"/>
                                  </p:stCondLst>
                                  <p:childTnLst>
                                    <p:animMotion origin="layout" path="M -1.45833E-6 -1.11111E-6 C 0.01315 0.06296 0.05964 0.1081 0.10625 0.1081 C 0.15287 0.1081 0.19245 0.06296 0.20534 -1.11111E-6 C 0.22513 0.06296 0.26472 0.1081 0.31107 0.1081 C 0.35729 0.1081 0.39688 0.06296 0.41003 -1.11111E-6 C 0.42995 0.06296 0.46914 0.1081 0.51563 0.1081 C 0.56224 0.1081 0.60873 0.06296 0.62188 -1.11111E-6 C 0.63451 0.06296 0.6737 0.1081 0.72682 0.1081 C 0.7668 0.1081 0.81315 0.06296 0.8263 -1.11111E-6 C 0.83893 0.06296 0.88516 0.1081 0.93203 0.1081 C 0.97852 0.1081 1.01784 0.06296 1.03099 -1.11111E-6 C 1.05052 0.06296 1.09037 0.1081 1.13672 0.1081 C 1.1832 0.1081 1.22266 0.06296 1.24258 -1.11111E-6 C 1.25573 0.06296 1.29531 0.1081 1.34154 0.1081 C 1.38789 0.1081 1.43477 0.06296 1.44753 -1.11111E-6 C 1.46042 0.06296 1.5 0.1081 1.55326 0.1081 C 1.59987 0.1081 1.63958 0.06296 1.65274 -1.11111E-6 " pathEditMode="relative" rAng="0" ptsTypes="AAAAAAAAAAAAAAAAA">
                                      <p:cBhvr>
                                        <p:cTn id="101" dur="57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2630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088571" y="3991429"/>
            <a:ext cx="2177143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265713" y="3135086"/>
            <a:ext cx="2177143" cy="17707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442855" y="4339771"/>
            <a:ext cx="2177143" cy="5660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3592285" y="1645802"/>
            <a:ext cx="1553028" cy="142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r>
              <a:rPr kumimoji="1" lang="en-US" altLang="ja-JP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st</a:t>
            </a:r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1400628" y="2423886"/>
            <a:ext cx="1553028" cy="1422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5783943" y="2717800"/>
            <a:ext cx="1553028" cy="14224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8040914" y="3483429"/>
            <a:ext cx="1553028" cy="142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th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2052" name="Picture 4" descr="車のキャラクターのイラスト（水色）">
            <a:extLst>
              <a:ext uri="{FF2B5EF4-FFF2-40B4-BE49-F238E27FC236}">
                <a16:creationId xmlns:a16="http://schemas.microsoft.com/office/drawing/2014/main" id="{444BCF08-5AE9-4C74-93D2-82F04C992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927" y="3044598"/>
            <a:ext cx="19050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２Yellow car" descr="車のキャラクターのイラスト（黄色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57120" y="1753960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２Blue Car" descr="車のキャラクターのイラスト（青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49802" y="281350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２Pink Car" descr="車のキャラクターのイラスト（ピンク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756069" y="364920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50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-9604786" y="3560396"/>
            <a:ext cx="97840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Race track</a:t>
            </a:r>
            <a:endParaRPr kumimoji="1" lang="ja-JP" altLang="en-US" sz="13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53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59259E-6 L 0.73203 -0.02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45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-9604786" y="3560396"/>
            <a:ext cx="978408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3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Race track</a:t>
            </a:r>
            <a:endParaRPr kumimoji="1" lang="ja-JP" altLang="en-US" sz="13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603933" y="1625382"/>
            <a:ext cx="41119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Created by AJ</a:t>
            </a:r>
            <a:endParaRPr kumimoji="1" lang="ja-JP" altLang="en-US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8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2.59259E-6 L 0.73203 -0.023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45" y="-1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088571" y="3991429"/>
            <a:ext cx="2177143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265713" y="3135086"/>
            <a:ext cx="2177143" cy="17707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442855" y="4339771"/>
            <a:ext cx="2177143" cy="5660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/>
          <p:cNvSpPr/>
          <p:nvPr/>
        </p:nvSpPr>
        <p:spPr>
          <a:xfrm>
            <a:off x="3577770" y="1509486"/>
            <a:ext cx="1553028" cy="142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00" dirty="0">
                <a:latin typeface="Britannic Bold" panose="020B0903060703020204" pitchFamily="34" charset="0"/>
              </a:rPr>
              <a:t>?</a:t>
            </a:r>
            <a:endParaRPr kumimoji="1" lang="ja-JP" altLang="en-US" sz="11500" dirty="0">
              <a:latin typeface="Britannic Bold" panose="020B0903060703020204" pitchFamily="34" charset="0"/>
            </a:endParaRPr>
          </a:p>
        </p:txBody>
      </p:sp>
      <p:sp>
        <p:nvSpPr>
          <p:cNvPr id="7" name="楕円 6"/>
          <p:cNvSpPr/>
          <p:nvPr/>
        </p:nvSpPr>
        <p:spPr>
          <a:xfrm>
            <a:off x="3577770" y="1509486"/>
            <a:ext cx="1553028" cy="142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r>
              <a:rPr kumimoji="1" lang="en-US" altLang="ja-JP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st</a:t>
            </a:r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1400628" y="2423886"/>
            <a:ext cx="1553028" cy="1422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5783943" y="2717800"/>
            <a:ext cx="1553028" cy="14224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0" name="楕円 9"/>
          <p:cNvSpPr/>
          <p:nvPr/>
        </p:nvSpPr>
        <p:spPr>
          <a:xfrm>
            <a:off x="7990116" y="3429000"/>
            <a:ext cx="1553028" cy="142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?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7990116" y="3429000"/>
            <a:ext cx="1553028" cy="142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th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2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9308" y="3429000"/>
            <a:ext cx="81613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Round 1</a:t>
            </a:r>
            <a:endParaRPr kumimoji="1" lang="ja-JP" altLang="en-US" sz="1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8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ackground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lack Car 1" descr="車のキャラクターのイラスト（黒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65111" y="499422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Orange Car 1" descr="車のキャラクターのイラスト（オレンジ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65111" y="3613102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lue Car 1" descr="車のキャラクターのイラスト（青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28191" y="223197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3"/>
          <p:cNvSpPr txBox="1"/>
          <p:nvPr/>
        </p:nvSpPr>
        <p:spPr>
          <a:xfrm>
            <a:off x="1248333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2"/>
          <p:cNvSpPr txBox="1"/>
          <p:nvPr/>
        </p:nvSpPr>
        <p:spPr>
          <a:xfrm>
            <a:off x="1248332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1"/>
          <p:cNvSpPr txBox="1"/>
          <p:nvPr/>
        </p:nvSpPr>
        <p:spPr>
          <a:xfrm>
            <a:off x="1248331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GO!"/>
          <p:cNvSpPr txBox="1"/>
          <p:nvPr/>
        </p:nvSpPr>
        <p:spPr>
          <a:xfrm>
            <a:off x="1051750" y="-436415"/>
            <a:ext cx="43702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GO!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4" name="Pink Car 1" descr="車のキャラクターのイラスト（ピンク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15810" y="2922539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een Car 1" descr="車のキャラクターのイラスト（緑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286141" y="4499894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Yellow Car 1" descr="車のキャラクターのイラスト（黄色）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6020810" y="372261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smoke" descr="煙のイラスト（黒）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913" y="689894"/>
            <a:ext cx="762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2 Green car" descr="車のキャラクターのイラスト（緑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365111" y="287517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2 Pink car" descr="車のキャラクターのイラスト（ピンク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6651" y="3538605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2 Blue car" descr="車のキャラクターのイラスト（青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206055" y="548843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2 Orange car" descr="車のキャラクターのイラスト（オレンジ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12030" y="3937847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2 Black car" descr="車のキャラクターのイラスト（黒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244913" y="441317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D"/>
          <p:cNvSpPr/>
          <p:nvPr/>
        </p:nvSpPr>
        <p:spPr>
          <a:xfrm>
            <a:off x="10079973" y="1140940"/>
            <a:ext cx="565281" cy="49679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REEN"/>
          <p:cNvSpPr/>
          <p:nvPr/>
        </p:nvSpPr>
        <p:spPr>
          <a:xfrm>
            <a:off x="10079972" y="1140940"/>
            <a:ext cx="565281" cy="496791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24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71 0.0037 L 0.75742 -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979" y="-37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278 L 0.60222 0.0025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169" y="25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48148E-6 L 0.57644 -0.0007 " pathEditMode="relative" rAng="0" ptsTypes="AA">
                                      <p:cBhvr>
                                        <p:cTn id="1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28" y="-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52 -4.44444E-6 C 0.00352 0.03496 0.06823 0.06204 0.14675 0.06204 C 0.22774 0.06204 0.29206 0.03496 0.29206 -4.44444E-6 C 0.29206 -0.03495 0.35664 -0.06203 0.43763 -0.06203 C 0.51615 -0.06203 0.58073 -0.03495 0.58073 -4.44444E-6 " pathEditMode="relative" rAng="0" ptsTypes="AAAAA">
                                      <p:cBhvr>
                                        <p:cTn id="12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54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1.85185E-6 C 0.00456 0.05301 0.01641 0.12709 0.05821 0.12593 C 0.11888 0.12593 0.12344 -0.12199 0.19558 -0.12291 C 0.26042 -0.12291 0.22579 0.09398 0.28842 0.09306 C 0.35365 0.09306 0.31875 -0.06389 0.38881 -0.06389 C 0.45131 -0.06389 0.41654 0.0419 0.4724 0.0419 C 0.52605 0.0419 0.49805 -0.03889 0.54688 -0.03889 C 0.57487 -0.03889 0.57722 -0.0169 0.5793 -1.85185E-6 " pathEditMode="relative" rAng="0" ptsTypes="AAAAAAAA">
                                      <p:cBhvr>
                                        <p:cTn id="14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958" y="13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7037E-6 L 0.67631 -0.02176 " pathEditMode="relative" rAng="0" ptsTypes="AA">
                                      <p:cBhvr>
                                        <p:cTn id="16" dur="2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15" y="-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75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7631 -0.02176 L 1.31146 -0.0159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758" y="278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742 -0.00347 L 1.37279 2.59259E-6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768" y="16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0222 0.00254 L -0.07513 -0.00348 " pathEditMode="relative" rAng="0" ptsTypes="AA">
                                      <p:cBhvr>
                                        <p:cTn id="6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67" y="-301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93 -1.85185E-6 C 0.5793 0.03496 0.68321 0.06204 0.80938 0.06204 C 0.93933 0.06204 1.04323 0.03496 1.04323 -1.85185E-6 C 1.04323 -0.03495 1.14727 -0.06204 1.27722 -0.06204 C 1.40339 -0.06204 1.50756 -0.03495 1.50756 -1.85185E-6 " pathEditMode="relative" rAng="0" ptsTypes="AAAAA">
                                      <p:cBhvr>
                                        <p:cTn id="69" dur="3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406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073 -4.44444E-6 L 1.41849 0.02524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88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37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112 0.16898 L 0.37383 0.21111 C 0.44935 0.2206 0.56198 0.22615 0.68125 0.22615 C 0.81654 0.22615 0.92448 0.2206 1.00013 0.21111 L 1.36341 0.16898 " pathEditMode="relative" rAng="0" ptsTypes="AAAAA">
                                      <p:cBhvr>
                                        <p:cTn id="74" dur="4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604" y="2847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11022E-16 L 1.16888 -0.175 " pathEditMode="relative" rAng="0" ptsTypes="AA">
                                      <p:cBhvr>
                                        <p:cTn id="76" dur="325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284" y="-898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07407E-6 L 1.20429 -0.01737 " pathEditMode="relative" rAng="0" ptsTypes="AA">
                                      <p:cBhvr>
                                        <p:cTn id="78" dur="5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208" y="-880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5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4.375E-6 -2.96296E-6 L -0.75846 -0.2013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930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5250"/>
                            </p:stCondLst>
                            <p:childTnLst>
                              <p:par>
                                <p:cTn id="82" presetID="6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33333E-6 C 0.00937 0.05301 0.03619 0.12708 0.12981 0.12592 C 0.26562 0.12592 0.27434 -0.12199 0.43463 -0.12292 C 0.58138 -0.12292 0.50299 0.09398 0.64114 0.09305 C 0.78854 0.09305 0.71041 -0.06389 0.86627 -0.06389 C 1.00638 -0.06389 0.92825 0.04189 1.05351 0.04189 C 1.17187 0.04189 1.1095 -0.03889 1.21875 -0.03889 C 1.28046 -0.03889 1.28776 -0.0169 1.29244 3.33333E-6 " pathEditMode="relative" rAng="0" ptsTypes="AAAAAAAA">
                                      <p:cBhvr>
                                        <p:cTn id="83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622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  <p:bldP spid="7" grpId="0"/>
      <p:bldP spid="7" grpId="1"/>
      <p:bldP spid="8" grpId="0"/>
      <p:bldP spid="8" grpId="1"/>
      <p:bldP spid="9" grpId="0"/>
      <p:bldP spid="9" grpId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088571" y="3991429"/>
            <a:ext cx="2177143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265713" y="3135086"/>
            <a:ext cx="2177143" cy="17707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442855" y="4339771"/>
            <a:ext cx="2177143" cy="5660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3592285" y="1645802"/>
            <a:ext cx="1553028" cy="142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r>
              <a:rPr kumimoji="1" lang="en-US" altLang="ja-JP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st</a:t>
            </a:r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1400628" y="2423886"/>
            <a:ext cx="1553028" cy="1422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5783943" y="2717800"/>
            <a:ext cx="1553028" cy="14224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8040914" y="3483429"/>
            <a:ext cx="1553028" cy="142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th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3074" name="Picture 2" descr="車のキャラクターのイラスト（オレンジ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6299" y="197259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車のキャラクターのイラスト（青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642" y="279286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車のキャラクターのイラスト（緑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562" y="313508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車のキャラクターのイラスト（ピンク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856649" y="364920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00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59308" y="3429000"/>
            <a:ext cx="8161361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Round 2</a:t>
            </a:r>
            <a:endParaRPr kumimoji="1" lang="ja-JP" altLang="en-US" sz="1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ackground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lack Car 1" descr="車のキャラクターのイラスト（黒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200371" y="5279543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Orange Car 1" descr="車のキャラクターのイラスト（オレンジ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159901" y="270196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Blue Car 1" descr="車のキャラクターのイラスト（青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041839" y="223197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3"/>
          <p:cNvSpPr txBox="1"/>
          <p:nvPr/>
        </p:nvSpPr>
        <p:spPr>
          <a:xfrm>
            <a:off x="1248333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7" name="2"/>
          <p:cNvSpPr txBox="1"/>
          <p:nvPr/>
        </p:nvSpPr>
        <p:spPr>
          <a:xfrm>
            <a:off x="1248332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1"/>
          <p:cNvSpPr txBox="1"/>
          <p:nvPr/>
        </p:nvSpPr>
        <p:spPr>
          <a:xfrm>
            <a:off x="1248331" y="-452744"/>
            <a:ext cx="3133165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GO!"/>
          <p:cNvSpPr txBox="1"/>
          <p:nvPr/>
        </p:nvSpPr>
        <p:spPr>
          <a:xfrm>
            <a:off x="1051750" y="-436415"/>
            <a:ext cx="437029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99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GO!</a:t>
            </a:r>
            <a:endParaRPr kumimoji="1" lang="ja-JP" altLang="en-US" sz="199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4" name="Pink Car 1" descr="車のキャラクターのイラスト（ピンク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93220" y="3613102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Green Car 1" descr="車のキャラクターのイラスト（緑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159901" y="3898417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Yellow Car 1" descr="車のキャラクターのイラスト（黄色）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733539" y="5272651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D"/>
          <p:cNvSpPr/>
          <p:nvPr/>
        </p:nvSpPr>
        <p:spPr>
          <a:xfrm>
            <a:off x="10079973" y="1140940"/>
            <a:ext cx="565281" cy="496791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GREEN"/>
          <p:cNvSpPr/>
          <p:nvPr/>
        </p:nvSpPr>
        <p:spPr>
          <a:xfrm>
            <a:off x="10079972" y="1124611"/>
            <a:ext cx="565281" cy="496791"/>
          </a:xfrm>
          <a:prstGeom prst="ellipse">
            <a:avLst/>
          </a:prstGeom>
          <a:solidFill>
            <a:srgbClr val="00B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34" name="2 Green car" descr="車のキャラクターのイラスト（緑）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365111" y="287517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2 Pink car" descr="車のキャラクターのイラスト（ピンク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46651" y="3538605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2 Blue car" descr="車のキャラクターのイラスト（青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2143576" y="3109619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2 Orange car" descr="車のキャラクターのイラスト（オレンジ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12030" y="3937847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2 Black car" descr="車のキャラクターのイラスト（黒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993049" y="2252011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Red car 1" descr="車のキャラクターのイラスト（赤）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790639" y="3720387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2 Red car" descr="車のキャラクターのイラスト（赤）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3879380" y="4713140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2 Yellow car" descr="車のキャラクターのイラスト（黄色）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402178" y="3651447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車のキャラクターのイラスト（オレンジ）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06" t="51585" r="25804" b="38680"/>
          <a:stretch/>
        </p:blipFill>
        <p:spPr bwMode="auto">
          <a:xfrm rot="21380727">
            <a:off x="2172120" y="4700417"/>
            <a:ext cx="745979" cy="211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目を開けて寝る人のイラスト（女性）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7" r="52535" b="64179"/>
          <a:stretch/>
        </p:blipFill>
        <p:spPr bwMode="auto">
          <a:xfrm>
            <a:off x="1644356" y="3154710"/>
            <a:ext cx="900753" cy="136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069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1.85185E-6 L 0.61628 -0.00509 " pathEditMode="relative" rAng="0" ptsTypes="AA">
                                      <p:cBhvr>
                                        <p:cTn id="6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807" y="-25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C -8.33333E-7 0.03495 0.07787 0.06203 0.17227 0.06203 C 0.26979 0.06203 0.34766 0.03495 0.34766 3.7037E-6 C 0.34766 -0.03496 0.42539 -0.06204 0.52292 -0.06204 C 0.61745 -0.06204 0.69531 -0.03496 0.69531 3.7037E-6 " pathEditMode="relative" rAng="0" ptsTypes="AAAAA">
                                      <p:cBhvr>
                                        <p:cTn id="8" dur="4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766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8 -0.00301 L 0.72526 0.00278 " pathEditMode="relative" rAng="0" ptsTypes="AA">
                                      <p:cBhvr>
                                        <p:cTn id="10" dur="275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94" y="27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4444E-6 L 0.69115 0.0176 " pathEditMode="relative" rAng="0" ptsTypes="AA">
                                      <p:cBhvr>
                                        <p:cTn id="12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7" y="88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96296E-6 L 0.6819 -0.00092 " pathEditMode="relative" rAng="0" ptsTypes="AA">
                                      <p:cBhvr>
                                        <p:cTn id="14" dur="4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89" y="-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47 4.07407E-6 C 0.06888 4.07407E-6 0.09362 -0.01389 0.11588 -0.01598 C 0.13242 -0.01598 0.1625 -0.00301 0.17643 -0.00301 C 0.19544 -0.00301 0.21484 -0.00695 0.25065 -0.00695 L 0.27526 -0.16204 L 0.30286 0.025 L 0.33594 4.07407E-6 L 0.36354 -0.00695 L 0.42943 -0.00093 C 0.4599 -0.00394 0.48463 -0.0169 0.51484 -0.02199 C 0.52591 -0.02292 0.55065 -0.02408 0.56719 -0.02199 C 0.58359 -0.01991 0.59766 -0.00602 0.60299 -0.0051 C 0.6112 -0.00093 0.6306 -0.0051 0.64141 -0.00301 L 0.6582 4.07407E-6 L 0.68841 4.07407E-6 " pathEditMode="relative" rAng="0" ptsTypes="AAAAAAAAAAAAAAAA">
                                      <p:cBhvr>
                                        <p:cTn id="16" dur="52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414" y="-6852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2.96296E-6 L 0.15639 0.04004 C 0.18881 0.04907 0.23764 0.05393 0.28894 0.05393 C 0.34727 0.05393 0.39402 0.04907 0.42631 0.04004 L 0.58269 2.96296E-6 " pathEditMode="relative" rAng="0" ptsTypes="AAAAA">
                                      <p:cBhvr>
                                        <p:cTn id="18" dur="7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41" y="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"/>
                            </p:stCondLst>
                            <p:childTnLst>
                              <p:par>
                                <p:cTn id="2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5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50"/>
                            </p:stCondLst>
                            <p:childTnLst>
                              <p:par>
                                <p:cTn id="41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250"/>
                            </p:stCondLst>
                            <p:childTnLst>
                              <p:par>
                                <p:cTn id="4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2526 0.00278 L 1.22786 0.0037 " pathEditMode="relative" rAng="0" ptsTypes="AA">
                                      <p:cBhvr>
                                        <p:cTn id="56" dur="2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30" y="46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531 3.7037E-6 C 0.69531 -0.03496 0.75977 -0.06204 0.83828 -0.06204 C 0.91914 -0.06204 0.98386 -0.03496 0.98386 3.7037E-6 C 0.98386 0.03495 1.04831 0.06203 1.12917 0.06203 C 1.20768 0.06203 1.2724 0.03495 1.2724 3.7037E-6 " pathEditMode="relative" rAng="0" ptsTypes="AAAAA">
                                      <p:cBhvr>
                                        <p:cTn id="58" dur="4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54" y="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19 -0.00092 L 1.43164 0.00949 " pathEditMode="relative" rAng="0" ptsTypes="AA">
                                      <p:cBhvr>
                                        <p:cTn id="60" dur="4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87" y="509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3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269 2.96296E-6 L 0.83112 0.04004 C 0.88282 0.04907 0.96042 0.05393 1.04206 0.05393 C 1.13477 0.05393 1.20912 0.04907 1.26081 0.04004 L 1.50951 2.96296E-6 " pathEditMode="relative" rAng="0" ptsTypes="AAAAA">
                                      <p:cBhvr>
                                        <p:cTn id="62" dur="2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41" y="2685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9115 0.0176 L 1.54401 0.00209 " pathEditMode="relative" rAng="0" ptsTypes="AA">
                                      <p:cBhvr>
                                        <p:cTn id="64" dur="5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643" y="-787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1628 -0.00509 L 1.33008 -0.01273 " pathEditMode="relative" rAng="0" ptsTypes="AA">
                                      <p:cBhvr>
                                        <p:cTn id="6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90" y="-394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4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68841 4.07407E-6 L 0.74805 4.07407E-6 C 0.77591 4.07407E-6 0.80729 -0.01389 0.83568 -0.01598 C 0.85664 -0.01598 0.89492 -0.00301 0.91263 -0.00301 C 0.93685 -0.00301 0.96146 -0.00695 1.00703 -0.00695 L 1.03854 -0.16204 L 1.07357 0.025 L 1.11549 4.07407E-6 L 1.15065 -0.00695 L 1.2345 -0.00093 C 1.27331 -0.00394 1.30482 -0.0169 1.3431 -0.02199 C 1.35716 -0.02292 1.38867 -0.02408 1.40963 -0.02199 C 1.4306 -0.01991 1.44844 -0.00602 1.45521 -0.0051 C 1.46575 -0.00093 1.49036 -0.0051 1.50404 -0.00301 L 1.52539 4.07407E-6 L 1.5638 4.07407E-6 " pathEditMode="relative" rAng="0" ptsTypes="AAAAAAAAAAAAAAAA">
                                      <p:cBhvr>
                                        <p:cTn id="68" dur="575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63" y="-6852"/>
                                    </p:animMotion>
                                  </p:childTnLst>
                                </p:cTn>
                              </p:par>
                              <p:par>
                                <p:cTn id="69" presetID="37" presetClass="path" presetSubtype="0" accel="50000" decel="5000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4.16667E-6 -2.96296E-6 L 0.36497 0.04005 C 0.43997 0.04908 0.55364 0.05394 0.67343 0.05394 C 0.80937 0.05394 0.91823 0.04908 0.99349 0.04005 L 1.35833 -2.96296E-6 " pathEditMode="relative" rAng="0" ptsTypes="AAAAA">
                                      <p:cBhvr>
                                        <p:cTn id="70" dur="6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917" y="2685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3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95833E-6 -1.85185E-6 L 1.47877 0.01227 " pathEditMode="relative" rAng="0" ptsTypes="AA">
                                      <p:cBhvr>
                                        <p:cTn id="72" dur="4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3932" y="602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61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4.16667E-6 3.33333E-6 C -0.04519 0.0081 -0.0974 0.01597 -0.1198 0.02592 C -0.14271 0.03703 -0.15417 0.05 -0.16602 0.06296 C -0.17709 0.07592 -0.16602 0.08703 -0.15417 0.09907 C -0.14271 0.10995 -0.12592 0.12199 -0.08529 0.13194 C -0.05131 0.14189 0.00572 0.15 0.06875 0.15602 C 0.12617 0.16203 0.19492 0.16597 0.26302 0.16805 C 0.33138 0.1699 0.40078 0.1699 0.46341 0.16805 C 0.53281 0.16597 0.59531 0.16111 0.64687 0.15301 C 0.69869 0.14606 0.74401 0.13703 0.76705 0.12592 C 0.79622 0.11597 0.80716 0.10208 0.80716 0.09097 C 0.81328 0.08009 0.80716 0.06689 0.77838 0.05602 C 0.74987 0.04606 0.69869 0.03796 0.62968 0.03402 C 0.56093 0.03102 0.49192 0.03495 0.44635 0.04189 C 0.40664 0.04907 0.37851 0.05995 0.37252 0.07291 C 0.37252 0.08611 0.37851 0.09791 0.40664 0.1081 C 0.43515 0.11805 0.4289 0.1199 0.54414 0.1331 C 0.64687 0.14699 0.74987 0.14305 0.81328 0.14398 C 0.87604 0.14398 0.92734 0.14004 0.99075 0.13611 C 1.05924 0.13102 1.11666 0.12199 1.15625 0.11389 C 1.19648 0.10602 1.2138 0.09606 1.23698 0.08009 C 1.25442 0.06389 1.25442 0.05602 1.25442 0.04398 C 1.25442 0.03194 1.25442 0.0199 1.25442 0.0081 " pathEditMode="relative" rAng="0" ptsTypes="AAAAAAAAAAAAAAAAAAAAAAA">
                                      <p:cBhvr>
                                        <p:cTn id="74" dur="6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93" y="8472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3.54167E-6 3.33333E-6 L 1.2293 0.0243 " pathEditMode="relative" rAng="0" ptsTypes="AA">
                                      <p:cBhvr>
                                        <p:cTn id="76" dur="6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458" y="1204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4.16667E-6 3.33333E-6 L 1.33255 0.0949 " pathEditMode="relative" rAng="0" ptsTypes="AA">
                                      <p:cBhvr>
                                        <p:cTn id="78" dur="425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28" y="4745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63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3.33333E-6 2.59259E-6 L 1.29831 -0.01227 " pathEditMode="relative" rAng="0" ptsTypes="AA">
                                      <p:cBhvr>
                                        <p:cTn id="80" dur="975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909" y="-625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63" presetClass="path" presetSubtype="0" accel="50000" decel="5000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2" dur="2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625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7" grpId="0"/>
      <p:bldP spid="7" grpId="1"/>
      <p:bldP spid="8" grpId="0"/>
      <p:bldP spid="8" grpId="1"/>
      <p:bldP spid="9" grpId="0"/>
      <p:bldP spid="9" grpId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ace track with start or finish line 6350581 Vector Art at Vecteez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41" b="-1"/>
          <a:stretch/>
        </p:blipFill>
        <p:spPr bwMode="auto">
          <a:xfrm flipH="1"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088571" y="3991429"/>
            <a:ext cx="2177143" cy="9144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265713" y="3135086"/>
            <a:ext cx="2177143" cy="177074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442855" y="4339771"/>
            <a:ext cx="2177143" cy="56605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/>
          <p:cNvSpPr/>
          <p:nvPr/>
        </p:nvSpPr>
        <p:spPr>
          <a:xfrm>
            <a:off x="3592285" y="1645802"/>
            <a:ext cx="1553028" cy="1422400"/>
          </a:xfrm>
          <a:prstGeom prst="ellipse">
            <a:avLst/>
          </a:prstGeom>
          <a:solidFill>
            <a:srgbClr val="FFC0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1</a:t>
            </a:r>
            <a:r>
              <a:rPr kumimoji="1" lang="en-US" altLang="ja-JP" sz="60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st</a:t>
            </a:r>
            <a:r>
              <a:rPr kumimoji="1" lang="en-US" altLang="ja-JP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8" name="楕円 7"/>
          <p:cNvSpPr/>
          <p:nvPr/>
        </p:nvSpPr>
        <p:spPr>
          <a:xfrm>
            <a:off x="1400628" y="2423886"/>
            <a:ext cx="1553028" cy="1422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2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nd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9" name="楕円 8"/>
          <p:cNvSpPr/>
          <p:nvPr/>
        </p:nvSpPr>
        <p:spPr>
          <a:xfrm>
            <a:off x="5783943" y="2717800"/>
            <a:ext cx="1553028" cy="1422400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3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rd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楕円 10"/>
          <p:cNvSpPr/>
          <p:nvPr/>
        </p:nvSpPr>
        <p:spPr>
          <a:xfrm>
            <a:off x="8040914" y="3483429"/>
            <a:ext cx="1553028" cy="14224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4</a:t>
            </a:r>
            <a:r>
              <a:rPr lang="en-US" altLang="ja-JP" sz="48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th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  </a:t>
            </a:r>
            <a:endParaRPr kumimoji="1" lang="ja-JP" alt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pic>
        <p:nvPicPr>
          <p:cNvPr id="3076" name="Picture 4" descr="車のキャラクターのイラスト（青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595" y="717912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車のキャラクターのイラスト（ピンク）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16299" y="1972598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車のキャラクターのイラスト（黄色）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101" y="2759074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車のキャラクターのイラスト（黒）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951" y="313508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車のキャラクターのイラスト（青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728" y="3758066"/>
            <a:ext cx="1905000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545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1" grpId="0" animBg="1"/>
      <p:bldP spid="11" grpId="1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62</Words>
  <Application>Microsoft Office PowerPoint</Application>
  <PresentationFormat>ワイド画面</PresentationFormat>
  <Paragraphs>49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游ゴシック</vt:lpstr>
      <vt:lpstr>游ゴシック Light</vt:lpstr>
      <vt:lpstr>Arial</vt:lpstr>
      <vt:lpstr>Bernard MT Condensed</vt:lpstr>
      <vt:lpstr>Britannic Bold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Alexandra Janeczko</dc:creator>
  <cp:lastModifiedBy>Alexandra Janeczko</cp:lastModifiedBy>
  <cp:revision>54</cp:revision>
  <dcterms:created xsi:type="dcterms:W3CDTF">2022-05-10T04:33:25Z</dcterms:created>
  <dcterms:modified xsi:type="dcterms:W3CDTF">2022-05-17T07:10:14Z</dcterms:modified>
</cp:coreProperties>
</file>