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33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83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6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0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6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0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0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5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6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テキスト ボックス 131"/>
          <p:cNvSpPr txBox="1"/>
          <p:nvPr/>
        </p:nvSpPr>
        <p:spPr>
          <a:xfrm rot="873044">
            <a:off x="6236673" y="305809"/>
            <a:ext cx="3088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Comic Sans MS" panose="030F0702030302020204" pitchFamily="66" charset="0"/>
              </a:rPr>
              <a:t>What would you like?</a:t>
            </a:r>
          </a:p>
        </p:txBody>
      </p:sp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68327"/>
            <a:ext cx="1789113" cy="551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44727" y="3531970"/>
            <a:ext cx="1429136" cy="670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37997" y="1776052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HandwritingWeCan Medium" panose="020F0500000000000000" pitchFamily="34" charset="0"/>
              </a:rPr>
              <a:t>120yen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237408" y="4113405"/>
            <a:ext cx="2377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dirty="0">
                <a:latin typeface="HandwritingWeCan Medium" panose="020F0500000000000000" pitchFamily="34" charset="0"/>
              </a:rPr>
              <a:t>140yen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55920" y="4110171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HandwritingWeCan Medium" panose="020F0500000000000000" pitchFamily="34" charset="0"/>
              </a:rPr>
              <a:t>300yen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58600" y="1445353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HandwritingWeCan Medium" panose="020F0500000000000000" pitchFamily="34" charset="0"/>
              </a:rPr>
              <a:t>480yen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 rot="20796235">
            <a:off x="-656175" y="3660712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bread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18328" y="6147707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cake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 rot="20401049">
            <a:off x="1983181" y="5881945"/>
            <a:ext cx="2385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sausage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 rot="1768852">
            <a:off x="4523524" y="1111593"/>
            <a:ext cx="2377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HandwritingWeCan Medium" panose="020F0500000000000000" pitchFamily="34" charset="0"/>
              </a:rPr>
              <a:t>fried chicken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 rot="20075335">
            <a:off x="5167989" y="3431237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pancakes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 rot="781322">
            <a:off x="2455919" y="3182211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hamburger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-305729" y="4656650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HandwritingWeCan Medium" panose="020F0500000000000000" pitchFamily="34" charset="0"/>
              </a:rPr>
              <a:t>270yen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154269" y="4731011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HandwritingWeCan Medium" panose="020F0500000000000000" pitchFamily="34" charset="0"/>
              </a:rPr>
              <a:t>560yen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45" y="2603009"/>
            <a:ext cx="1199371" cy="1199371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081" y="5097398"/>
            <a:ext cx="1573630" cy="1192024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1252">
            <a:off x="3201295" y="2228018"/>
            <a:ext cx="844241" cy="888675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090" y="1389888"/>
            <a:ext cx="927268" cy="122817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51978">
            <a:off x="5536236" y="2512042"/>
            <a:ext cx="1338573" cy="85334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1645">
            <a:off x="6731933" y="5218207"/>
            <a:ext cx="1550633" cy="1325791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AFE8CCF4-1839-41FD-912B-C31B6CA2FBE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50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68327"/>
            <a:ext cx="1789113" cy="551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44727" y="3531970"/>
            <a:ext cx="1429136" cy="670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楕円 110"/>
          <p:cNvSpPr/>
          <p:nvPr/>
        </p:nvSpPr>
        <p:spPr>
          <a:xfrm>
            <a:off x="1064558" y="425522"/>
            <a:ext cx="279951" cy="279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489235" y="6315484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sandwich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 rot="379479">
            <a:off x="564505" y="6030223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pizza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110270" y="4752991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HandwritingWeCan Medium" panose="020F0500000000000000" pitchFamily="34" charset="0"/>
              </a:rPr>
              <a:t>200yen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280069" y="4661976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HandwritingWeCan Medium" panose="020F0500000000000000" pitchFamily="34" charset="0"/>
              </a:rPr>
              <a:t>590yen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76932" y="4065830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HandwritingWeCan Medium" panose="020F0500000000000000" pitchFamily="34" charset="0"/>
              </a:rPr>
              <a:t>410yen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 rot="20224935">
            <a:off x="5176503" y="3446413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rice ball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 rot="20527864">
            <a:off x="-276037" y="3522487"/>
            <a:ext cx="2377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andwritingWeCan Medium" panose="020F0500000000000000" pitchFamily="34" charset="0"/>
              </a:rPr>
              <a:t>hot dog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 rot="20292074">
            <a:off x="3117913" y="915771"/>
            <a:ext cx="2377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HandwritingWeCan Medium" panose="020F0500000000000000" pitchFamily="34" charset="0"/>
              </a:rPr>
              <a:t>French fries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 rot="1200756">
            <a:off x="2455287" y="3187393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grilled fish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99894" y="1826981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HandwritingWeCan Medium" panose="020F0500000000000000" pitchFamily="34" charset="0"/>
              </a:rPr>
              <a:t>130yen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238172" y="4090492"/>
            <a:ext cx="2377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dirty="0">
                <a:latin typeface="HandwritingWeCan Medium" panose="020F0500000000000000" pitchFamily="34" charset="0"/>
              </a:rPr>
              <a:t>150yen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509859" y="1490398"/>
            <a:ext cx="237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HandwritingWeCan Medium" panose="020F0500000000000000" pitchFamily="34" charset="0"/>
              </a:rPr>
              <a:t>630yen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5512">
            <a:off x="418936" y="2596771"/>
            <a:ext cx="1259820" cy="101730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382" y="5123641"/>
            <a:ext cx="1300104" cy="128710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0491">
            <a:off x="3023155" y="2371605"/>
            <a:ext cx="1415156" cy="84909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5772">
            <a:off x="3948206" y="1237019"/>
            <a:ext cx="877932" cy="119854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90571">
            <a:off x="5563604" y="2371644"/>
            <a:ext cx="1206742" cy="1104169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145" y="5171266"/>
            <a:ext cx="1554070" cy="1204405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B9D40426-F540-41B8-9BAD-3847F331044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79EEAFC-9572-4FCB-9C01-774B0316E473}"/>
              </a:ext>
            </a:extLst>
          </p:cNvPr>
          <p:cNvSpPr txBox="1"/>
          <p:nvPr/>
        </p:nvSpPr>
        <p:spPr>
          <a:xfrm rot="873044">
            <a:off x="6236673" y="305809"/>
            <a:ext cx="3088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Comic Sans MS" panose="030F0702030302020204" pitchFamily="66" charset="0"/>
              </a:rPr>
              <a:t>What would you like?</a:t>
            </a:r>
          </a:p>
        </p:txBody>
      </p:sp>
    </p:spTree>
    <p:extLst>
      <p:ext uri="{BB962C8B-B14F-4D97-AF65-F5344CB8AC3E}">
        <p14:creationId xmlns:p14="http://schemas.microsoft.com/office/powerpoint/2010/main" val="128086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ＭＳ ゴシック"/>
        <a:cs typeface=""/>
      </a:majorFont>
      <a:minorFont>
        <a:latin typeface="Calibri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2877388-1A8A-4FEF-9534-FC968C6BCD8D}" vid="{394FCA04-93FD-47C8-9312-526FAB4C77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3316</TotalTime>
  <Words>39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HandwritingWeCan Medium</vt:lpstr>
      <vt:lpstr>Office テーマ</vt:lpstr>
      <vt:lpstr>PowerPoint プレゼンテーション</vt:lpstr>
      <vt:lpstr>PowerPoint プレゼンテーション</vt:lpstr>
    </vt:vector>
  </TitlesOfParts>
  <Company>川西市教育委員会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川西市教育委員会</dc:creator>
  <cp:lastModifiedBy>ラウシュ　メラニー</cp:lastModifiedBy>
  <cp:revision>22</cp:revision>
  <cp:lastPrinted>2022-09-08T02:58:04Z</cp:lastPrinted>
  <dcterms:created xsi:type="dcterms:W3CDTF">2021-03-07T23:35:27Z</dcterms:created>
  <dcterms:modified xsi:type="dcterms:W3CDTF">2024-01-30T06:52:03Z</dcterms:modified>
</cp:coreProperties>
</file>