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A4ABF-7460-16BB-5F8E-2C9BB84EB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6" y="1710268"/>
            <a:ext cx="11487150" cy="2340568"/>
          </a:xfrm>
        </p:spPr>
        <p:txBody>
          <a:bodyPr/>
          <a:lstStyle/>
          <a:p>
            <a:pPr algn="ctr"/>
            <a:r>
              <a:rPr lang="en-IE" sz="6600" dirty="0"/>
              <a:t>Present Perfect (</a:t>
            </a:r>
            <a:r>
              <a:rPr lang="ja-JP" altLang="en-US" sz="6600" dirty="0"/>
              <a:t>現在完了形</a:t>
            </a:r>
            <a:r>
              <a:rPr lang="ja-JP" altLang="en-US" dirty="0"/>
              <a:t>）</a:t>
            </a:r>
            <a:r>
              <a:rPr lang="en-IE" dirty="0"/>
              <a:t>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DD4836-B7BC-7CCB-7E04-2BEB2EEBEF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With “yet”, “just” and “already”.</a:t>
            </a:r>
          </a:p>
          <a:p>
            <a:r>
              <a:rPr lang="en-IE" dirty="0"/>
              <a:t>Let’s practice!!</a:t>
            </a:r>
          </a:p>
        </p:txBody>
      </p:sp>
    </p:spTree>
    <p:extLst>
      <p:ext uri="{BB962C8B-B14F-4D97-AF65-F5344CB8AC3E}">
        <p14:creationId xmlns:p14="http://schemas.microsoft.com/office/powerpoint/2010/main" val="77719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FD355-CCFA-9FB9-40B8-04006BD21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930400"/>
          </a:xfrm>
        </p:spPr>
        <p:txBody>
          <a:bodyPr>
            <a:normAutofit/>
          </a:bodyPr>
          <a:lstStyle/>
          <a:p>
            <a:r>
              <a:rPr lang="en-IE" sz="5400" dirty="0"/>
              <a:t>Activity: Two Truths and One Lie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300CB-3F1B-3FE8-92F3-86A1417C4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85925"/>
            <a:ext cx="10457391" cy="5172075"/>
          </a:xfrm>
        </p:spPr>
        <p:txBody>
          <a:bodyPr>
            <a:normAutofit/>
          </a:bodyPr>
          <a:lstStyle/>
          <a:p>
            <a:r>
              <a:rPr lang="en-IE" sz="3200" dirty="0"/>
              <a:t>Here are 3 facts about me. Two are true, one is a lie. Can you guess which is the lie?</a:t>
            </a:r>
          </a:p>
          <a:p>
            <a:endParaRPr lang="en-IE" sz="3200" dirty="0"/>
          </a:p>
          <a:p>
            <a:r>
              <a:rPr lang="en-IE" sz="3200" dirty="0"/>
              <a:t>I have already visited Morocco.</a:t>
            </a:r>
          </a:p>
          <a:p>
            <a:endParaRPr lang="en-IE" sz="3200" dirty="0"/>
          </a:p>
          <a:p>
            <a:r>
              <a:rPr lang="en-IE" sz="3200" dirty="0"/>
              <a:t>I haven’t bought a Nintendo Switch yet.</a:t>
            </a:r>
          </a:p>
          <a:p>
            <a:pPr marL="0" indent="0">
              <a:buNone/>
            </a:pPr>
            <a:endParaRPr lang="en-IE" sz="3200" dirty="0"/>
          </a:p>
          <a:p>
            <a:r>
              <a:rPr lang="en-IE" sz="3200" dirty="0"/>
              <a:t>I have just bought a pet fish this week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C82731-3F79-1B41-ECD3-1A52478AFC0C}"/>
              </a:ext>
            </a:extLst>
          </p:cNvPr>
          <p:cNvSpPr/>
          <p:nvPr/>
        </p:nvSpPr>
        <p:spPr>
          <a:xfrm>
            <a:off x="876300" y="5705475"/>
            <a:ext cx="7677150" cy="9239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9907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E9EC3-503A-66F8-439B-613C649D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5400" dirty="0"/>
              <a:t>Your turn!!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A1FE3-78B2-F5F3-D178-6289D9D65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04951"/>
            <a:ext cx="8596668" cy="5191124"/>
          </a:xfrm>
        </p:spPr>
        <p:txBody>
          <a:bodyPr>
            <a:normAutofit/>
          </a:bodyPr>
          <a:lstStyle/>
          <a:p>
            <a:r>
              <a:rPr lang="en-IE" sz="2800" dirty="0"/>
              <a:t>Write down 3 facts about yourself.</a:t>
            </a:r>
          </a:p>
          <a:p>
            <a:r>
              <a:rPr lang="en-IE" sz="2800" dirty="0"/>
              <a:t>2 must be true. One must be a lie.</a:t>
            </a:r>
          </a:p>
          <a:p>
            <a:r>
              <a:rPr lang="en-IE" sz="2800" dirty="0"/>
              <a:t>Ask your classmates, and see if they can guess which one is the lie.</a:t>
            </a:r>
          </a:p>
          <a:p>
            <a:r>
              <a:rPr lang="en-IE" sz="2800" dirty="0"/>
              <a:t>If you need some help, please ask us! </a:t>
            </a:r>
            <a:r>
              <a:rPr lang="en-IE" sz="2800" dirty="0">
                <a:sym typeface="Wingdings" panose="05000000000000000000" pitchFamily="2" charset="2"/>
              </a:rPr>
              <a:t></a:t>
            </a:r>
          </a:p>
          <a:p>
            <a:endParaRPr lang="en-IE" sz="2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4964B8-2786-A2E8-4048-BB4B35F46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8239" y="4284026"/>
            <a:ext cx="2412049" cy="241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19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6A187-B43B-A8DC-DA31-6B076A721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5725"/>
            <a:ext cx="8596668" cy="1320800"/>
          </a:xfrm>
        </p:spPr>
        <p:txBody>
          <a:bodyPr>
            <a:normAutofit/>
          </a:bodyPr>
          <a:lstStyle/>
          <a:p>
            <a:r>
              <a:rPr lang="en-IE" sz="5400" dirty="0"/>
              <a:t>How do we make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1A22B-45B9-69F7-B9B5-451F9D87A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7301"/>
            <a:ext cx="9209616" cy="5600700"/>
          </a:xfrm>
        </p:spPr>
        <p:txBody>
          <a:bodyPr>
            <a:normAutofit/>
          </a:bodyPr>
          <a:lstStyle/>
          <a:p>
            <a:r>
              <a:rPr lang="en-IE" sz="3200" dirty="0"/>
              <a:t>At first, we need two things.</a:t>
            </a:r>
          </a:p>
          <a:p>
            <a:pPr lvl="1"/>
            <a:r>
              <a:rPr lang="en-IE" sz="2800" dirty="0"/>
              <a:t>Have + Past Participle (</a:t>
            </a:r>
            <a:r>
              <a:rPr lang="ja-JP" altLang="en-US" sz="2800" dirty="0"/>
              <a:t>過去分詞）</a:t>
            </a:r>
            <a:endParaRPr lang="en-IE" sz="2800" dirty="0"/>
          </a:p>
          <a:p>
            <a:pPr lvl="2"/>
            <a:r>
              <a:rPr lang="en-IE" sz="2400" dirty="0">
                <a:solidFill>
                  <a:schemeClr val="accent1"/>
                </a:solidFill>
              </a:rPr>
              <a:t>Have</a:t>
            </a:r>
            <a:r>
              <a:rPr lang="en-IE" sz="2400" dirty="0"/>
              <a:t> you </a:t>
            </a:r>
            <a:r>
              <a:rPr lang="en-IE" sz="2400" dirty="0">
                <a:solidFill>
                  <a:schemeClr val="accent1"/>
                </a:solidFill>
              </a:rPr>
              <a:t>done</a:t>
            </a:r>
            <a:r>
              <a:rPr lang="en-IE" sz="2400" dirty="0"/>
              <a:t> your homework?</a:t>
            </a:r>
          </a:p>
          <a:p>
            <a:pPr lvl="2"/>
            <a:r>
              <a:rPr lang="en-IE" sz="2400" dirty="0"/>
              <a:t>I </a:t>
            </a:r>
            <a:r>
              <a:rPr lang="en-IE" sz="2400" dirty="0">
                <a:solidFill>
                  <a:schemeClr val="accent1"/>
                </a:solidFill>
              </a:rPr>
              <a:t>haven’t</a:t>
            </a:r>
            <a:r>
              <a:rPr lang="en-IE" sz="2400" dirty="0"/>
              <a:t> </a:t>
            </a:r>
            <a:r>
              <a:rPr lang="en-IE" sz="2400" dirty="0">
                <a:solidFill>
                  <a:schemeClr val="accent1"/>
                </a:solidFill>
              </a:rPr>
              <a:t>seen</a:t>
            </a:r>
            <a:r>
              <a:rPr lang="en-IE" sz="2400" dirty="0"/>
              <a:t> that movie.</a:t>
            </a:r>
          </a:p>
          <a:p>
            <a:pPr lvl="1"/>
            <a:endParaRPr lang="en-IE" dirty="0"/>
          </a:p>
          <a:p>
            <a:r>
              <a:rPr lang="en-IE" sz="3200" dirty="0"/>
              <a:t>After that, we can add an adverb just, yet, or already.</a:t>
            </a:r>
          </a:p>
          <a:p>
            <a:pPr lvl="1"/>
            <a:r>
              <a:rPr lang="en-IE" sz="3200" dirty="0"/>
              <a:t>Have you done your homework </a:t>
            </a:r>
            <a:r>
              <a:rPr lang="en-IE" sz="3200" dirty="0">
                <a:solidFill>
                  <a:schemeClr val="accent1"/>
                </a:solidFill>
              </a:rPr>
              <a:t>yet</a:t>
            </a:r>
            <a:r>
              <a:rPr lang="en-IE" sz="3200" dirty="0"/>
              <a:t>?</a:t>
            </a:r>
          </a:p>
          <a:p>
            <a:pPr lvl="1"/>
            <a:r>
              <a:rPr lang="en-IE" sz="3200" dirty="0"/>
              <a:t>I’ve </a:t>
            </a:r>
            <a:r>
              <a:rPr lang="en-IE" sz="3200" dirty="0">
                <a:solidFill>
                  <a:schemeClr val="accent1"/>
                </a:solidFill>
              </a:rPr>
              <a:t>just</a:t>
            </a:r>
            <a:r>
              <a:rPr lang="en-IE" sz="3200" dirty="0"/>
              <a:t> finished cooking dinner.</a:t>
            </a:r>
          </a:p>
          <a:p>
            <a:pPr lvl="1"/>
            <a:r>
              <a:rPr lang="en-IE" sz="3200" dirty="0"/>
              <a:t>I have </a:t>
            </a:r>
            <a:r>
              <a:rPr lang="en-IE" sz="3200" dirty="0">
                <a:solidFill>
                  <a:schemeClr val="accent1"/>
                </a:solidFill>
              </a:rPr>
              <a:t>already</a:t>
            </a:r>
            <a:r>
              <a:rPr lang="en-IE" sz="3200" dirty="0"/>
              <a:t> cleaned my room.</a:t>
            </a:r>
          </a:p>
          <a:p>
            <a:pPr lvl="1"/>
            <a:endParaRPr lang="en-IE" dirty="0"/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82363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46B77-9A02-BF0E-C52C-672FA21BD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6600" dirty="0"/>
              <a:t>Just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11B8C-316F-C535-6536-943739197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04975"/>
            <a:ext cx="8596668" cy="5048250"/>
          </a:xfrm>
        </p:spPr>
        <p:txBody>
          <a:bodyPr>
            <a:normAutofit/>
          </a:bodyPr>
          <a:lstStyle/>
          <a:p>
            <a:r>
              <a:rPr lang="en-IE" sz="3200" dirty="0"/>
              <a:t>We can use “just” for positive sentences</a:t>
            </a:r>
          </a:p>
          <a:p>
            <a:r>
              <a:rPr lang="en-IE" sz="3200" dirty="0"/>
              <a:t>What does it mean?</a:t>
            </a:r>
          </a:p>
          <a:p>
            <a:pPr lvl="1"/>
            <a:r>
              <a:rPr lang="en-IE" sz="3200" dirty="0"/>
              <a:t>“Just” is used for things that started in the past, and finished very recently. (Just before the conversation takes place.)</a:t>
            </a:r>
          </a:p>
          <a:p>
            <a:pPr marL="457200" lvl="1" indent="0">
              <a:buNone/>
            </a:pPr>
            <a:endParaRPr lang="en-IE" sz="3200" dirty="0"/>
          </a:p>
          <a:p>
            <a:pPr lvl="1"/>
            <a:r>
              <a:rPr lang="en-IE" sz="3200" dirty="0"/>
              <a:t>“I’ve just read your message.”</a:t>
            </a:r>
          </a:p>
          <a:p>
            <a:pPr lvl="1"/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3326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B5F9F-6FB8-B904-279F-F00585509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320800"/>
          </a:xfrm>
        </p:spPr>
        <p:txBody>
          <a:bodyPr/>
          <a:lstStyle/>
          <a:p>
            <a:r>
              <a:rPr lang="en-IE" sz="6600" dirty="0"/>
              <a:t>Already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6A9B9-1FC9-9961-9A27-9DD2F5075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3501"/>
            <a:ext cx="8596668" cy="5410200"/>
          </a:xfrm>
        </p:spPr>
        <p:txBody>
          <a:bodyPr>
            <a:normAutofit/>
          </a:bodyPr>
          <a:lstStyle/>
          <a:p>
            <a:r>
              <a:rPr lang="en-IE" sz="2000" dirty="0"/>
              <a:t>We can use “already” for positive sentences and questions.</a:t>
            </a:r>
          </a:p>
          <a:p>
            <a:r>
              <a:rPr lang="en-IE" sz="2000" dirty="0"/>
              <a:t>For positive sentences:</a:t>
            </a:r>
          </a:p>
          <a:p>
            <a:pPr lvl="1"/>
            <a:r>
              <a:rPr lang="en-IE" sz="2000" dirty="0"/>
              <a:t>“Already” means that something started in the past, and finished a short time before the conversation.</a:t>
            </a:r>
          </a:p>
          <a:p>
            <a:pPr lvl="1"/>
            <a:r>
              <a:rPr lang="en-IE" sz="2000" dirty="0"/>
              <a:t>“I have already finished my homework.”</a:t>
            </a:r>
          </a:p>
          <a:p>
            <a:r>
              <a:rPr lang="en-IE" sz="2000" dirty="0"/>
              <a:t>For questions:</a:t>
            </a:r>
          </a:p>
          <a:p>
            <a:pPr lvl="1"/>
            <a:r>
              <a:rPr lang="en-IE" sz="2000" dirty="0"/>
              <a:t>“Already” is used when someone is surprised by how quickly something was finished.</a:t>
            </a:r>
          </a:p>
          <a:p>
            <a:pPr lvl="1"/>
            <a:r>
              <a:rPr lang="en-IE" sz="2000" dirty="0"/>
              <a:t>“Wow! Have you finished your homework already?”</a:t>
            </a:r>
          </a:p>
        </p:txBody>
      </p:sp>
    </p:spTree>
    <p:extLst>
      <p:ext uri="{BB962C8B-B14F-4D97-AF65-F5344CB8AC3E}">
        <p14:creationId xmlns:p14="http://schemas.microsoft.com/office/powerpoint/2010/main" val="2255646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097BB-2789-F480-0012-74B07C2B4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1275"/>
            <a:ext cx="8596668" cy="1320800"/>
          </a:xfrm>
        </p:spPr>
        <p:txBody>
          <a:bodyPr/>
          <a:lstStyle/>
          <a:p>
            <a:r>
              <a:rPr lang="en-IE" sz="7200" dirty="0"/>
              <a:t>Yet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A1115-B8E1-0329-EF21-F7B3ED602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2075"/>
            <a:ext cx="8596668" cy="5381625"/>
          </a:xfrm>
        </p:spPr>
        <p:txBody>
          <a:bodyPr/>
          <a:lstStyle/>
          <a:p>
            <a:r>
              <a:rPr lang="en-IE" sz="2000" dirty="0"/>
              <a:t>We can use “yet” for negative sentences and questions</a:t>
            </a:r>
          </a:p>
          <a:p>
            <a:r>
              <a:rPr lang="en-IE" sz="2000" dirty="0"/>
              <a:t>For questions:</a:t>
            </a:r>
          </a:p>
          <a:p>
            <a:pPr lvl="1"/>
            <a:r>
              <a:rPr lang="en-IE" sz="2000" dirty="0"/>
              <a:t>“Yet” is used to ask whether or not something has happened before the conversation.</a:t>
            </a:r>
          </a:p>
          <a:p>
            <a:pPr lvl="1"/>
            <a:r>
              <a:rPr lang="en-IE" sz="2000" dirty="0"/>
              <a:t>“Have you cooked dinner yet?”</a:t>
            </a:r>
          </a:p>
          <a:p>
            <a:pPr marL="457200" lvl="1" indent="0">
              <a:buNone/>
            </a:pPr>
            <a:endParaRPr lang="en-IE" sz="2000" dirty="0"/>
          </a:p>
          <a:p>
            <a:r>
              <a:rPr lang="en-IE" sz="2000" dirty="0"/>
              <a:t>For negative sentences:</a:t>
            </a:r>
          </a:p>
          <a:p>
            <a:pPr lvl="1"/>
            <a:r>
              <a:rPr lang="en-IE" sz="2000" dirty="0"/>
              <a:t>“Yet” means that something wasn’t done before the conversation.</a:t>
            </a:r>
          </a:p>
          <a:p>
            <a:pPr lvl="1"/>
            <a:r>
              <a:rPr lang="en-IE" sz="2000" dirty="0"/>
              <a:t>“I haven’t made dinner yet.”</a:t>
            </a:r>
          </a:p>
          <a:p>
            <a:pPr marL="457200" lvl="1" indent="0">
              <a:buNone/>
            </a:pP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7425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FD355-CCFA-9FB9-40B8-04006BD21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5400" dirty="0"/>
              <a:t>Let’s Practice!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300CB-3F1B-3FE8-92F3-86A1417C4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sz="4000" dirty="0"/>
              <a:t>Make this sentence with your partner</a:t>
            </a:r>
          </a:p>
          <a:p>
            <a:endParaRPr lang="en-IE" sz="4000" dirty="0"/>
          </a:p>
          <a:p>
            <a:r>
              <a:rPr lang="en-IE" sz="4000" dirty="0"/>
              <a:t>have/finish my homework/already</a:t>
            </a:r>
          </a:p>
          <a:p>
            <a:endParaRPr lang="en-IE" sz="4000" dirty="0"/>
          </a:p>
          <a:p>
            <a:r>
              <a:rPr lang="en-IE" sz="4000" dirty="0"/>
              <a:t>I have already finished my homework.</a:t>
            </a:r>
          </a:p>
        </p:txBody>
      </p:sp>
    </p:spTree>
    <p:extLst>
      <p:ext uri="{BB962C8B-B14F-4D97-AF65-F5344CB8AC3E}">
        <p14:creationId xmlns:p14="http://schemas.microsoft.com/office/powerpoint/2010/main" val="121783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FD355-CCFA-9FB9-40B8-04006BD21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5400" dirty="0"/>
              <a:t>Let’s Practice!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300CB-3F1B-3FE8-92F3-86A1417C4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sz="4000" dirty="0"/>
              <a:t>Make this sentence with your partner</a:t>
            </a:r>
          </a:p>
          <a:p>
            <a:endParaRPr lang="en-IE" sz="4000" dirty="0"/>
          </a:p>
          <a:p>
            <a:r>
              <a:rPr lang="en-IE" sz="4000" dirty="0"/>
              <a:t>have/cook the dinner/yet/?</a:t>
            </a:r>
          </a:p>
          <a:p>
            <a:endParaRPr lang="en-IE" sz="4000" dirty="0"/>
          </a:p>
          <a:p>
            <a:r>
              <a:rPr lang="en-IE" sz="4000" dirty="0"/>
              <a:t>Have you cooked the dinner yet?</a:t>
            </a:r>
          </a:p>
        </p:txBody>
      </p:sp>
    </p:spTree>
    <p:extLst>
      <p:ext uri="{BB962C8B-B14F-4D97-AF65-F5344CB8AC3E}">
        <p14:creationId xmlns:p14="http://schemas.microsoft.com/office/powerpoint/2010/main" val="105363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FD355-CCFA-9FB9-40B8-04006BD21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5400" dirty="0"/>
              <a:t>Let’s Practice!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300CB-3F1B-3FE8-92F3-86A1417C4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sz="4000" dirty="0"/>
              <a:t>Make this sentence with your partner</a:t>
            </a:r>
          </a:p>
          <a:p>
            <a:endParaRPr lang="en-IE" sz="4000" dirty="0"/>
          </a:p>
          <a:p>
            <a:r>
              <a:rPr lang="en-IE" sz="4000" dirty="0"/>
              <a:t>Have not/see the movie/yet</a:t>
            </a:r>
          </a:p>
          <a:p>
            <a:endParaRPr lang="en-IE" sz="4000" dirty="0"/>
          </a:p>
          <a:p>
            <a:r>
              <a:rPr lang="en-IE" sz="4000" dirty="0"/>
              <a:t>Have you cooked the dinner yet?</a:t>
            </a:r>
          </a:p>
        </p:txBody>
      </p:sp>
    </p:spTree>
    <p:extLst>
      <p:ext uri="{BB962C8B-B14F-4D97-AF65-F5344CB8AC3E}">
        <p14:creationId xmlns:p14="http://schemas.microsoft.com/office/powerpoint/2010/main" val="87738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FD355-CCFA-9FB9-40B8-04006BD21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5400" dirty="0"/>
              <a:t>Let’s Practice!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300CB-3F1B-3FE8-92F3-86A1417C4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sz="4000" dirty="0"/>
              <a:t>Make this sentence with your partner</a:t>
            </a:r>
          </a:p>
          <a:p>
            <a:endParaRPr lang="en-IE" sz="4000" dirty="0"/>
          </a:p>
          <a:p>
            <a:r>
              <a:rPr lang="en-IE" sz="4000" dirty="0"/>
              <a:t>have/read the letter/just</a:t>
            </a:r>
          </a:p>
          <a:p>
            <a:endParaRPr lang="en-IE" sz="4000" dirty="0"/>
          </a:p>
          <a:p>
            <a:r>
              <a:rPr lang="en-IE" sz="4000" dirty="0"/>
              <a:t>I have just read the letter</a:t>
            </a:r>
          </a:p>
        </p:txBody>
      </p:sp>
    </p:spTree>
    <p:extLst>
      <p:ext uri="{BB962C8B-B14F-4D97-AF65-F5344CB8AC3E}">
        <p14:creationId xmlns:p14="http://schemas.microsoft.com/office/powerpoint/2010/main" val="207518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283</TotalTime>
  <Words>468</Words>
  <Application>Microsoft Office PowerPoint</Application>
  <PresentationFormat>ワイド画面</PresentationFormat>
  <Paragraphs>73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メイリオ</vt:lpstr>
      <vt:lpstr>Arial</vt:lpstr>
      <vt:lpstr>Trebuchet MS</vt:lpstr>
      <vt:lpstr>Wingdings</vt:lpstr>
      <vt:lpstr>Wingdings 3</vt:lpstr>
      <vt:lpstr>Facet</vt:lpstr>
      <vt:lpstr>Present Perfect (現在完了形）  </vt:lpstr>
      <vt:lpstr>How do we make it?</vt:lpstr>
      <vt:lpstr>Just</vt:lpstr>
      <vt:lpstr>Already</vt:lpstr>
      <vt:lpstr>Yet</vt:lpstr>
      <vt:lpstr>Let’s Practice!</vt:lpstr>
      <vt:lpstr>Let’s Practice!</vt:lpstr>
      <vt:lpstr>Let’s Practice!</vt:lpstr>
      <vt:lpstr>Let’s Practice!</vt:lpstr>
      <vt:lpstr>Activity: Two Truths and One Lie</vt:lpstr>
      <vt:lpstr>Your turn!!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(現在完了形）</dc:title>
  <dc:creator>Amee OCB</dc:creator>
  <cp:lastModifiedBy>名田中学校 教員</cp:lastModifiedBy>
  <cp:revision>4</cp:revision>
  <dcterms:created xsi:type="dcterms:W3CDTF">2022-06-05T10:48:30Z</dcterms:created>
  <dcterms:modified xsi:type="dcterms:W3CDTF">2022-09-09T02:16:50Z</dcterms:modified>
</cp:coreProperties>
</file>