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Caveat"/>
      <p:regular r:id="rId14"/>
      <p:bold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Caveat-bold.fntdata"/><Relationship Id="rId14" Type="http://schemas.openxmlformats.org/officeDocument/2006/relationships/font" Target="fonts/Caveat-regular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24a814ef9a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24a814ef9a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24a814ef9a8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24a814ef9a8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24a814ef9a8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24a814ef9a8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4a814ef9a8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4a814ef9a8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24a814ef9a8_0_4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24a814ef9a8_0_4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4a814ef9a8_0_5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24a814ef9a8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4a814ef9a8_0_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24a814ef9a8_0_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2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Relationship Id="rId4" Type="http://schemas.openxmlformats.org/officeDocument/2006/relationships/image" Target="../media/image5.png"/><Relationship Id="rId5" Type="http://schemas.openxmlformats.org/officeDocument/2006/relationships/image" Target="../media/image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3.png"/><Relationship Id="rId4" Type="http://schemas.openxmlformats.org/officeDocument/2006/relationships/image" Target="../media/image5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Comic Sans MS"/>
                <a:ea typeface="Comic Sans MS"/>
                <a:cs typeface="Comic Sans MS"/>
                <a:sym typeface="Comic Sans MS"/>
              </a:rPr>
              <a:t>HOW TO PLAY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Comic Sans MS"/>
                <a:ea typeface="Comic Sans MS"/>
                <a:cs typeface="Comic Sans MS"/>
                <a:sym typeface="Comic Sans MS"/>
              </a:rPr>
              <a:t>Let’s listen to the rules!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2820">
                <a:latin typeface="Comic Sans MS"/>
                <a:ea typeface="Comic Sans MS"/>
                <a:cs typeface="Comic Sans MS"/>
                <a:sym typeface="Comic Sans MS"/>
              </a:rPr>
              <a:t>STEP ONE</a:t>
            </a:r>
            <a:endParaRPr sz="282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19875" y="684938"/>
            <a:ext cx="3773625" cy="3773625"/>
          </a:xfrm>
          <a:prstGeom prst="rect">
            <a:avLst/>
          </a:prstGeom>
          <a:noFill/>
          <a:ln>
            <a:noFill/>
          </a:ln>
        </p:spPr>
      </p:pic>
      <p:sp>
        <p:nvSpPr>
          <p:cNvPr id="62" name="Google Shape;62;p14"/>
          <p:cNvSpPr txBox="1"/>
          <p:nvPr>
            <p:ph type="title"/>
          </p:nvPr>
        </p:nvSpPr>
        <p:spPr>
          <a:xfrm>
            <a:off x="368325" y="42909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2820">
                <a:latin typeface="Comic Sans MS"/>
                <a:ea typeface="Comic Sans MS"/>
                <a:cs typeface="Comic Sans MS"/>
                <a:sym typeface="Comic Sans MS"/>
              </a:rPr>
              <a:t>Winner asks question first.</a:t>
            </a:r>
            <a:endParaRPr sz="282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2820">
                <a:latin typeface="Comic Sans MS"/>
                <a:ea typeface="Comic Sans MS"/>
                <a:cs typeface="Comic Sans MS"/>
                <a:sym typeface="Comic Sans MS"/>
              </a:rPr>
              <a:t>FOR EXAMPLE:</a:t>
            </a:r>
            <a:endParaRPr sz="282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68" name="Google Shape;6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60725" y="1887775"/>
            <a:ext cx="5003076" cy="2626375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5"/>
          <p:cNvSpPr txBox="1"/>
          <p:nvPr>
            <p:ph type="title"/>
          </p:nvPr>
        </p:nvSpPr>
        <p:spPr>
          <a:xfrm>
            <a:off x="311700" y="108990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2820">
                <a:latin typeface="Comic Sans MS"/>
                <a:ea typeface="Comic Sans MS"/>
                <a:cs typeface="Comic Sans MS"/>
                <a:sym typeface="Comic Sans MS"/>
              </a:rPr>
              <a:t>MS. KAYAMA WINS!</a:t>
            </a:r>
            <a:endParaRPr sz="282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2820">
                <a:latin typeface="Comic Sans MS"/>
                <a:ea typeface="Comic Sans MS"/>
                <a:cs typeface="Comic Sans MS"/>
                <a:sym typeface="Comic Sans MS"/>
              </a:rPr>
              <a:t>FOR EXAMPLE:</a:t>
            </a:r>
            <a:endParaRPr sz="282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75" name="Google Shape;7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07275" y="95750"/>
            <a:ext cx="3316549" cy="1741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95749" y="3286775"/>
            <a:ext cx="3316549" cy="1741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7" name="Google Shape;77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0" y="766150"/>
            <a:ext cx="6196400" cy="1614100"/>
          </a:xfrm>
          <a:prstGeom prst="rect">
            <a:avLst/>
          </a:prstGeom>
          <a:noFill/>
          <a:ln>
            <a:noFill/>
          </a:ln>
        </p:spPr>
      </p:pic>
      <p:sp>
        <p:nvSpPr>
          <p:cNvPr id="78" name="Google Shape;78;p16"/>
          <p:cNvSpPr/>
          <p:nvPr/>
        </p:nvSpPr>
        <p:spPr>
          <a:xfrm>
            <a:off x="6771375" y="2362825"/>
            <a:ext cx="1928700" cy="1740900"/>
          </a:xfrm>
          <a:prstGeom prst="wedgeRectCallout">
            <a:avLst>
              <a:gd fmla="val -2480" name="adj1"/>
              <a:gd fmla="val -112647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>
                <a:latin typeface="Comic Sans MS"/>
                <a:ea typeface="Comic Sans MS"/>
                <a:cs typeface="Comic Sans MS"/>
                <a:sym typeface="Comic Sans MS"/>
              </a:rPr>
              <a:t>Ms. D,</a:t>
            </a:r>
            <a:r>
              <a:rPr i="1" lang="en-GB" sz="2200">
                <a:latin typeface="Comic Sans MS"/>
                <a:ea typeface="Comic Sans MS"/>
                <a:cs typeface="Comic Sans MS"/>
                <a:sym typeface="Comic Sans MS"/>
              </a:rPr>
              <a:t> if</a:t>
            </a:r>
            <a:r>
              <a:rPr lang="en-GB" sz="2200">
                <a:latin typeface="Comic Sans MS"/>
                <a:ea typeface="Comic Sans MS"/>
                <a:cs typeface="Comic Sans MS"/>
                <a:sym typeface="Comic Sans MS"/>
              </a:rPr>
              <a:t> you have time, what will you do?</a:t>
            </a:r>
            <a:endParaRPr sz="22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79" name="Google Shape;79;p16"/>
          <p:cNvSpPr/>
          <p:nvPr/>
        </p:nvSpPr>
        <p:spPr>
          <a:xfrm>
            <a:off x="4365700" y="3286838"/>
            <a:ext cx="1928700" cy="1740900"/>
          </a:xfrm>
          <a:prstGeom prst="wedgeRectCallout">
            <a:avLst>
              <a:gd fmla="val -159326" name="adj1"/>
              <a:gd fmla="val -13284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200">
                <a:latin typeface="Comic Sans MS"/>
                <a:ea typeface="Comic Sans MS"/>
                <a:cs typeface="Comic Sans MS"/>
                <a:sym typeface="Comic Sans MS"/>
              </a:rPr>
              <a:t>If</a:t>
            </a:r>
            <a:r>
              <a:rPr lang="en-GB" sz="2200">
                <a:latin typeface="Comic Sans MS"/>
                <a:ea typeface="Comic Sans MS"/>
                <a:cs typeface="Comic Sans MS"/>
                <a:sym typeface="Comic Sans MS"/>
              </a:rPr>
              <a:t> I have time, I will play baseball.</a:t>
            </a:r>
            <a:endParaRPr sz="22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/>
          <p:nvPr>
            <p:ph type="title"/>
          </p:nvPr>
        </p:nvSpPr>
        <p:spPr>
          <a:xfrm>
            <a:off x="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2820">
                <a:latin typeface="Comic Sans MS"/>
                <a:ea typeface="Comic Sans MS"/>
                <a:cs typeface="Comic Sans MS"/>
                <a:sym typeface="Comic Sans MS"/>
              </a:rPr>
              <a:t>FOR EXAMPLE:</a:t>
            </a:r>
            <a:endParaRPr sz="282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85" name="Google Shape;8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354400" y="0"/>
            <a:ext cx="3316549" cy="17410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09425" y="1741025"/>
            <a:ext cx="8717025" cy="227070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17"/>
          <p:cNvSpPr txBox="1"/>
          <p:nvPr/>
        </p:nvSpPr>
        <p:spPr>
          <a:xfrm>
            <a:off x="6319925" y="909725"/>
            <a:ext cx="23805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Comic Sans MS"/>
                <a:ea typeface="Comic Sans MS"/>
                <a:cs typeface="Comic Sans MS"/>
                <a:sym typeface="Comic Sans MS"/>
              </a:rPr>
              <a:t>MS. KAYAMA’S SHEET</a:t>
            </a:r>
            <a:endParaRPr sz="21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88" name="Google Shape;88;p17"/>
          <p:cNvSpPr txBox="1"/>
          <p:nvPr/>
        </p:nvSpPr>
        <p:spPr>
          <a:xfrm>
            <a:off x="6607200" y="3378825"/>
            <a:ext cx="2093100" cy="70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400">
                <a:solidFill>
                  <a:srgbClr val="FF0000"/>
                </a:solidFill>
                <a:latin typeface="Caveat"/>
                <a:ea typeface="Caveat"/>
                <a:cs typeface="Caveat"/>
                <a:sym typeface="Caveat"/>
              </a:rPr>
              <a:t>Danielle</a:t>
            </a:r>
            <a:endParaRPr sz="3400">
              <a:solidFill>
                <a:srgbClr val="FF0000"/>
              </a:solidFill>
              <a:latin typeface="Caveat"/>
              <a:ea typeface="Caveat"/>
              <a:cs typeface="Caveat"/>
              <a:sym typeface="Caveat"/>
            </a:endParaRPr>
          </a:p>
        </p:txBody>
      </p:sp>
      <p:sp>
        <p:nvSpPr>
          <p:cNvPr id="89" name="Google Shape;89;p17"/>
          <p:cNvSpPr txBox="1"/>
          <p:nvPr/>
        </p:nvSpPr>
        <p:spPr>
          <a:xfrm>
            <a:off x="2051925" y="4086825"/>
            <a:ext cx="35019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omic Sans MS"/>
                <a:ea typeface="Comic Sans MS"/>
                <a:cs typeface="Comic Sans MS"/>
                <a:sym typeface="Comic Sans MS"/>
              </a:rPr>
              <a:t>Partner will sign their name!</a:t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cxnSp>
        <p:nvCxnSpPr>
          <p:cNvPr id="90" name="Google Shape;90;p17"/>
          <p:cNvCxnSpPr>
            <a:stCxn id="89" idx="3"/>
          </p:cNvCxnSpPr>
          <p:nvPr/>
        </p:nvCxnSpPr>
        <p:spPr>
          <a:xfrm flipH="1" rot="10800000">
            <a:off x="5553825" y="4035375"/>
            <a:ext cx="1245000" cy="2823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8"/>
          <p:cNvSpPr txBox="1"/>
          <p:nvPr>
            <p:ph type="title"/>
          </p:nvPr>
        </p:nvSpPr>
        <p:spPr>
          <a:xfrm>
            <a:off x="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2820">
                <a:latin typeface="Comic Sans MS"/>
                <a:ea typeface="Comic Sans MS"/>
                <a:cs typeface="Comic Sans MS"/>
                <a:sym typeface="Comic Sans MS"/>
              </a:rPr>
              <a:t>Then, change roles!</a:t>
            </a:r>
            <a:endParaRPr sz="282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96" name="Google Shape;96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25025" y="752421"/>
            <a:ext cx="5579325" cy="1076014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5704349" y="0"/>
            <a:ext cx="3316549" cy="1741025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18"/>
          <p:cNvSpPr/>
          <p:nvPr/>
        </p:nvSpPr>
        <p:spPr>
          <a:xfrm>
            <a:off x="6771375" y="2362825"/>
            <a:ext cx="1928700" cy="1740900"/>
          </a:xfrm>
          <a:prstGeom prst="wedgeRectCallout">
            <a:avLst>
              <a:gd fmla="val -32269" name="adj1"/>
              <a:gd fmla="val -115005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>
                <a:latin typeface="Comic Sans MS"/>
                <a:ea typeface="Comic Sans MS"/>
                <a:cs typeface="Comic Sans MS"/>
                <a:sym typeface="Comic Sans MS"/>
              </a:rPr>
              <a:t>Ms. Kayama</a:t>
            </a:r>
            <a:r>
              <a:rPr lang="en-GB" sz="2200">
                <a:latin typeface="Comic Sans MS"/>
                <a:ea typeface="Comic Sans MS"/>
                <a:cs typeface="Comic Sans MS"/>
                <a:sym typeface="Comic Sans MS"/>
              </a:rPr>
              <a:t>,</a:t>
            </a:r>
            <a:r>
              <a:rPr i="1" lang="en-GB" sz="2200">
                <a:latin typeface="Comic Sans MS"/>
                <a:ea typeface="Comic Sans MS"/>
                <a:cs typeface="Comic Sans MS"/>
                <a:sym typeface="Comic Sans MS"/>
              </a:rPr>
              <a:t> if</a:t>
            </a:r>
            <a:r>
              <a:rPr lang="en-GB" sz="2200">
                <a:latin typeface="Comic Sans MS"/>
                <a:ea typeface="Comic Sans MS"/>
                <a:cs typeface="Comic Sans MS"/>
                <a:sym typeface="Comic Sans MS"/>
              </a:rPr>
              <a:t> you go to McDonald’s, what will you buy?</a:t>
            </a:r>
            <a:endParaRPr sz="22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99" name="Google Shape;99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125025" y="3214675"/>
            <a:ext cx="3316549" cy="1741025"/>
          </a:xfrm>
          <a:prstGeom prst="rect">
            <a:avLst/>
          </a:prstGeom>
          <a:noFill/>
          <a:ln>
            <a:noFill/>
          </a:ln>
        </p:spPr>
      </p:pic>
      <p:sp>
        <p:nvSpPr>
          <p:cNvPr id="100" name="Google Shape;100;p18"/>
          <p:cNvSpPr/>
          <p:nvPr/>
        </p:nvSpPr>
        <p:spPr>
          <a:xfrm>
            <a:off x="3214700" y="2954777"/>
            <a:ext cx="2856000" cy="2001000"/>
          </a:xfrm>
          <a:prstGeom prst="wedgeRectCallout">
            <a:avLst>
              <a:gd fmla="val -77781" name="adj1"/>
              <a:gd fmla="val 4691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>
                <a:latin typeface="Comic Sans MS"/>
                <a:ea typeface="Comic Sans MS"/>
                <a:cs typeface="Comic Sans MS"/>
                <a:sym typeface="Comic Sans MS"/>
              </a:rPr>
              <a:t>Hmm, if I go to McDonald’s, I will buy some french fries.</a:t>
            </a:r>
            <a:endParaRPr sz="22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9"/>
          <p:cNvSpPr txBox="1"/>
          <p:nvPr>
            <p:ph type="title"/>
          </p:nvPr>
        </p:nvSpPr>
        <p:spPr>
          <a:xfrm>
            <a:off x="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-GB" sz="2820">
                <a:latin typeface="Comic Sans MS"/>
                <a:ea typeface="Comic Sans MS"/>
                <a:cs typeface="Comic Sans MS"/>
                <a:sym typeface="Comic Sans MS"/>
              </a:rPr>
              <a:t>FOR EXAMPLE:</a:t>
            </a:r>
            <a:endParaRPr sz="282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06" name="Google Shape;106;p19"/>
          <p:cNvSpPr txBox="1"/>
          <p:nvPr/>
        </p:nvSpPr>
        <p:spPr>
          <a:xfrm>
            <a:off x="6319925" y="909725"/>
            <a:ext cx="20931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>
                <a:latin typeface="Comic Sans MS"/>
                <a:ea typeface="Comic Sans MS"/>
                <a:cs typeface="Comic Sans MS"/>
                <a:sym typeface="Comic Sans MS"/>
              </a:rPr>
              <a:t>MS. D’S SHEET</a:t>
            </a:r>
            <a:endParaRPr sz="21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07" name="Google Shape;107;p19"/>
          <p:cNvSpPr txBox="1"/>
          <p:nvPr/>
        </p:nvSpPr>
        <p:spPr>
          <a:xfrm>
            <a:off x="341975" y="4565625"/>
            <a:ext cx="35019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latin typeface="Comic Sans MS"/>
                <a:ea typeface="Comic Sans MS"/>
                <a:cs typeface="Comic Sans MS"/>
                <a:sym typeface="Comic Sans MS"/>
              </a:rPr>
              <a:t>Partner will sign their name!</a:t>
            </a:r>
            <a:endParaRPr sz="1800"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cxnSp>
        <p:nvCxnSpPr>
          <p:cNvPr id="108" name="Google Shape;108;p19"/>
          <p:cNvCxnSpPr>
            <a:stCxn id="107" idx="3"/>
            <a:endCxn id="109" idx="2"/>
          </p:cNvCxnSpPr>
          <p:nvPr/>
        </p:nvCxnSpPr>
        <p:spPr>
          <a:xfrm rot="10800000">
            <a:off x="3484475" y="4035375"/>
            <a:ext cx="359400" cy="761100"/>
          </a:xfrm>
          <a:prstGeom prst="straightConnector1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pic>
        <p:nvPicPr>
          <p:cNvPr id="110" name="Google Shape;110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8150" y="2147727"/>
            <a:ext cx="8520600" cy="1643239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19"/>
          <p:cNvSpPr txBox="1"/>
          <p:nvPr/>
        </p:nvSpPr>
        <p:spPr>
          <a:xfrm>
            <a:off x="2397000" y="3111975"/>
            <a:ext cx="2175000" cy="923400"/>
          </a:xfrm>
          <a:prstGeom prst="rect">
            <a:avLst/>
          </a:prstGeom>
          <a:noFill/>
          <a:ln>
            <a:noFill/>
          </a:ln>
          <a:effectLst>
            <a:outerShdw blurRad="57150" rotWithShape="0" algn="bl" dir="5400000" dist="19050">
              <a:srgbClr val="000000">
                <a:alpha val="50000"/>
              </a:srgbClr>
            </a:outerShdw>
          </a:effectLst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3400">
                <a:solidFill>
                  <a:srgbClr val="FF0000"/>
                </a:solidFill>
                <a:latin typeface="Caveat"/>
                <a:ea typeface="Caveat"/>
                <a:cs typeface="Caveat"/>
                <a:sym typeface="Caveat"/>
              </a:rPr>
              <a:t>Kayama</a:t>
            </a:r>
            <a:endParaRPr sz="3400">
              <a:solidFill>
                <a:srgbClr val="FF0000"/>
              </a:solidFill>
              <a:latin typeface="Caveat"/>
              <a:ea typeface="Caveat"/>
              <a:cs typeface="Caveat"/>
              <a:sym typeface="Cave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11" name="Google Shape;111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 flipH="1">
            <a:off x="3003374" y="66550"/>
            <a:ext cx="3316549" cy="1741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0"/>
          <p:cNvSpPr txBox="1"/>
          <p:nvPr>
            <p:ph type="title"/>
          </p:nvPr>
        </p:nvSpPr>
        <p:spPr>
          <a:xfrm>
            <a:off x="0" y="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Comic Sans MS"/>
                <a:ea typeface="Comic Sans MS"/>
                <a:cs typeface="Comic Sans MS"/>
                <a:sym typeface="Comic Sans MS"/>
              </a:rPr>
              <a:t>THE GOAL:</a:t>
            </a:r>
            <a:endParaRPr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pic>
        <p:nvPicPr>
          <p:cNvPr id="117" name="Google Shape;117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86250" y="142775"/>
            <a:ext cx="4668850" cy="4904975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20"/>
          <p:cNvSpPr txBox="1"/>
          <p:nvPr/>
        </p:nvSpPr>
        <p:spPr>
          <a:xfrm>
            <a:off x="4322675" y="889175"/>
            <a:ext cx="15870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GB" sz="2600">
                <a:solidFill>
                  <a:srgbClr val="FF0000"/>
                </a:solidFill>
                <a:latin typeface="Caveat"/>
                <a:ea typeface="Caveat"/>
                <a:cs typeface="Caveat"/>
                <a:sym typeface="Caveat"/>
              </a:rPr>
              <a:t>Kayama</a:t>
            </a:r>
            <a:endParaRPr sz="600"/>
          </a:p>
        </p:txBody>
      </p:sp>
      <p:sp>
        <p:nvSpPr>
          <p:cNvPr id="119" name="Google Shape;119;p20"/>
          <p:cNvSpPr txBox="1"/>
          <p:nvPr/>
        </p:nvSpPr>
        <p:spPr>
          <a:xfrm>
            <a:off x="5405300" y="1735925"/>
            <a:ext cx="15870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FF0000"/>
                </a:solidFill>
                <a:latin typeface="Caveat"/>
                <a:ea typeface="Caveat"/>
                <a:cs typeface="Caveat"/>
                <a:sym typeface="Caveat"/>
              </a:rPr>
              <a:t>Sam</a:t>
            </a:r>
            <a:endParaRPr sz="400"/>
          </a:p>
        </p:txBody>
      </p:sp>
      <p:sp>
        <p:nvSpPr>
          <p:cNvPr id="120" name="Google Shape;120;p20"/>
          <p:cNvSpPr txBox="1"/>
          <p:nvPr/>
        </p:nvSpPr>
        <p:spPr>
          <a:xfrm>
            <a:off x="4230800" y="2644175"/>
            <a:ext cx="15870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FF0000"/>
                </a:solidFill>
                <a:latin typeface="Caveat"/>
                <a:ea typeface="Caveat"/>
                <a:cs typeface="Caveat"/>
                <a:sym typeface="Caveat"/>
              </a:rPr>
              <a:t>Keishin</a:t>
            </a:r>
            <a:endParaRPr sz="400"/>
          </a:p>
        </p:txBody>
      </p:sp>
      <p:sp>
        <p:nvSpPr>
          <p:cNvPr id="121" name="Google Shape;121;p20"/>
          <p:cNvSpPr txBox="1"/>
          <p:nvPr/>
        </p:nvSpPr>
        <p:spPr>
          <a:xfrm>
            <a:off x="5340750" y="2644175"/>
            <a:ext cx="15870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FF0000"/>
                </a:solidFill>
                <a:latin typeface="Caveat"/>
                <a:ea typeface="Caveat"/>
                <a:cs typeface="Caveat"/>
                <a:sym typeface="Caveat"/>
              </a:rPr>
              <a:t>Kaito</a:t>
            </a:r>
            <a:endParaRPr sz="400"/>
          </a:p>
        </p:txBody>
      </p:sp>
      <p:sp>
        <p:nvSpPr>
          <p:cNvPr id="122" name="Google Shape;122;p20"/>
          <p:cNvSpPr txBox="1"/>
          <p:nvPr/>
        </p:nvSpPr>
        <p:spPr>
          <a:xfrm>
            <a:off x="6587475" y="831063"/>
            <a:ext cx="15870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FF0000"/>
                </a:solidFill>
                <a:latin typeface="Caveat"/>
                <a:ea typeface="Caveat"/>
                <a:cs typeface="Caveat"/>
                <a:sym typeface="Caveat"/>
              </a:rPr>
              <a:t>Jerry</a:t>
            </a:r>
            <a:endParaRPr sz="400"/>
          </a:p>
        </p:txBody>
      </p:sp>
      <p:sp>
        <p:nvSpPr>
          <p:cNvPr id="123" name="Google Shape;123;p20"/>
          <p:cNvSpPr txBox="1"/>
          <p:nvPr/>
        </p:nvSpPr>
        <p:spPr>
          <a:xfrm>
            <a:off x="6486975" y="2640775"/>
            <a:ext cx="15870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FF0000"/>
                </a:solidFill>
                <a:latin typeface="Caveat"/>
                <a:ea typeface="Caveat"/>
                <a:cs typeface="Caveat"/>
                <a:sym typeface="Caveat"/>
              </a:rPr>
              <a:t>Sally</a:t>
            </a:r>
            <a:endParaRPr sz="400"/>
          </a:p>
        </p:txBody>
      </p:sp>
      <p:sp>
        <p:nvSpPr>
          <p:cNvPr id="124" name="Google Shape;124;p20"/>
          <p:cNvSpPr txBox="1"/>
          <p:nvPr/>
        </p:nvSpPr>
        <p:spPr>
          <a:xfrm>
            <a:off x="5405300" y="3552425"/>
            <a:ext cx="15870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FF0000"/>
                </a:solidFill>
                <a:latin typeface="Caveat"/>
                <a:ea typeface="Caveat"/>
                <a:cs typeface="Caveat"/>
                <a:sym typeface="Caveat"/>
              </a:rPr>
              <a:t>Danielle</a:t>
            </a:r>
            <a:endParaRPr sz="400"/>
          </a:p>
        </p:txBody>
      </p:sp>
      <p:sp>
        <p:nvSpPr>
          <p:cNvPr id="125" name="Google Shape;125;p20"/>
          <p:cNvSpPr txBox="1"/>
          <p:nvPr/>
        </p:nvSpPr>
        <p:spPr>
          <a:xfrm>
            <a:off x="6486975" y="3552425"/>
            <a:ext cx="15870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FF0000"/>
                </a:solidFill>
                <a:latin typeface="Caveat"/>
                <a:ea typeface="Caveat"/>
                <a:cs typeface="Caveat"/>
                <a:sym typeface="Caveat"/>
              </a:rPr>
              <a:t>Yui</a:t>
            </a:r>
            <a:endParaRPr sz="400"/>
          </a:p>
        </p:txBody>
      </p:sp>
      <p:sp>
        <p:nvSpPr>
          <p:cNvPr id="126" name="Google Shape;126;p20"/>
          <p:cNvSpPr txBox="1"/>
          <p:nvPr/>
        </p:nvSpPr>
        <p:spPr>
          <a:xfrm>
            <a:off x="6587475" y="1737625"/>
            <a:ext cx="15870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FF0000"/>
                </a:solidFill>
                <a:latin typeface="Caveat"/>
                <a:ea typeface="Caveat"/>
                <a:cs typeface="Caveat"/>
                <a:sym typeface="Caveat"/>
              </a:rPr>
              <a:t>Yuna</a:t>
            </a:r>
            <a:endParaRPr sz="400"/>
          </a:p>
        </p:txBody>
      </p:sp>
      <p:sp>
        <p:nvSpPr>
          <p:cNvPr id="127" name="Google Shape;127;p20"/>
          <p:cNvSpPr txBox="1"/>
          <p:nvPr/>
        </p:nvSpPr>
        <p:spPr>
          <a:xfrm>
            <a:off x="4230800" y="3552425"/>
            <a:ext cx="15870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FF0000"/>
                </a:solidFill>
                <a:latin typeface="Caveat"/>
                <a:ea typeface="Caveat"/>
                <a:cs typeface="Caveat"/>
                <a:sym typeface="Caveat"/>
              </a:rPr>
              <a:t>Jensukie</a:t>
            </a:r>
            <a:endParaRPr sz="400"/>
          </a:p>
        </p:txBody>
      </p:sp>
      <p:sp>
        <p:nvSpPr>
          <p:cNvPr id="128" name="Google Shape;128;p20"/>
          <p:cNvSpPr txBox="1"/>
          <p:nvPr/>
        </p:nvSpPr>
        <p:spPr>
          <a:xfrm>
            <a:off x="4230800" y="4460675"/>
            <a:ext cx="15870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FF0000"/>
                </a:solidFill>
                <a:latin typeface="Caveat"/>
                <a:ea typeface="Caveat"/>
                <a:cs typeface="Caveat"/>
                <a:sym typeface="Caveat"/>
              </a:rPr>
              <a:t>Yota</a:t>
            </a:r>
            <a:endParaRPr sz="400"/>
          </a:p>
        </p:txBody>
      </p:sp>
      <p:sp>
        <p:nvSpPr>
          <p:cNvPr id="129" name="Google Shape;129;p20"/>
          <p:cNvSpPr txBox="1"/>
          <p:nvPr/>
        </p:nvSpPr>
        <p:spPr>
          <a:xfrm>
            <a:off x="5340750" y="4506875"/>
            <a:ext cx="15870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FF0000"/>
                </a:solidFill>
                <a:latin typeface="Caveat"/>
                <a:ea typeface="Caveat"/>
                <a:cs typeface="Caveat"/>
                <a:sym typeface="Caveat"/>
              </a:rPr>
              <a:t>Yuta</a:t>
            </a:r>
            <a:endParaRPr sz="400"/>
          </a:p>
        </p:txBody>
      </p:sp>
      <p:sp>
        <p:nvSpPr>
          <p:cNvPr id="130" name="Google Shape;130;p20"/>
          <p:cNvSpPr txBox="1"/>
          <p:nvPr/>
        </p:nvSpPr>
        <p:spPr>
          <a:xfrm>
            <a:off x="6587475" y="4460675"/>
            <a:ext cx="15870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FF0000"/>
                </a:solidFill>
                <a:latin typeface="Caveat"/>
                <a:ea typeface="Caveat"/>
                <a:cs typeface="Caveat"/>
                <a:sym typeface="Caveat"/>
              </a:rPr>
              <a:t>Sora</a:t>
            </a:r>
            <a:endParaRPr sz="400"/>
          </a:p>
        </p:txBody>
      </p:sp>
      <p:sp>
        <p:nvSpPr>
          <p:cNvPr id="131" name="Google Shape;131;p20"/>
          <p:cNvSpPr txBox="1"/>
          <p:nvPr/>
        </p:nvSpPr>
        <p:spPr>
          <a:xfrm>
            <a:off x="4230800" y="1735925"/>
            <a:ext cx="15870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FF0000"/>
                </a:solidFill>
                <a:latin typeface="Caveat"/>
                <a:ea typeface="Caveat"/>
                <a:cs typeface="Caveat"/>
                <a:sym typeface="Caveat"/>
              </a:rPr>
              <a:t>Umi</a:t>
            </a:r>
            <a:endParaRPr sz="400"/>
          </a:p>
        </p:txBody>
      </p:sp>
      <p:sp>
        <p:nvSpPr>
          <p:cNvPr id="132" name="Google Shape;132;p20"/>
          <p:cNvSpPr txBox="1"/>
          <p:nvPr/>
        </p:nvSpPr>
        <p:spPr>
          <a:xfrm>
            <a:off x="5340750" y="831913"/>
            <a:ext cx="15870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400">
                <a:solidFill>
                  <a:srgbClr val="FF0000"/>
                </a:solidFill>
                <a:latin typeface="Caveat"/>
                <a:ea typeface="Caveat"/>
                <a:cs typeface="Caveat"/>
                <a:sym typeface="Caveat"/>
              </a:rPr>
              <a:t>Neko</a:t>
            </a:r>
            <a:endParaRPr sz="400"/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fill="hold" nodeType="with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