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B133-00A9-479E-939D-4224DE357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D059B-9FC1-400A-AD1E-A8AF2E97F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7D12-0162-46A3-B0C0-6DE21596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735E8-22B4-49CA-B38F-8A362CDF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F9DE-0D40-490D-8055-2A2E9822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D4BC-AE1A-418D-921E-D03A0715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1A77A-B93B-4406-A176-A588EC98C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1C91F-D46C-436A-852F-3E56074A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6C208-3975-4E20-8BC8-7DA97C85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AF73-EBEA-4267-B234-1A426430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11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03B74-29DD-4100-AACA-82BF63020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BD0D5-B9D2-4400-9238-4E086AEC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49E03-1525-49BC-8C07-76D09ECE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E64A-A400-4B70-B1FF-8D451B7B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D95B4-0BFB-44A9-A088-9001645A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69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CE97-4586-4278-B141-8F57F1F4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208C-FDFD-4C02-8D46-573F0D36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530E-2E71-48D6-95D8-3293BC5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C4BE-125F-4613-B012-41129A65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4548-022D-4638-88DD-DE0EF8E5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413C-19E1-4003-B1D1-AEF1E6A7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6133-1BB2-4328-B6EA-DE45E053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DEBD-4DD0-4F3F-81CE-D0B0E618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3DC5-80C6-49EF-9F1A-A309E019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51C6-AC00-4AD5-A3EA-849851C1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FA4F-F594-4CA6-8E64-1B4B82E2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42A5-0EC1-425B-A341-941A8B4E8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5B38F-C196-438A-9B95-C9C88DD7C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201F-82D3-488D-B7D4-FA977DF2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12-C35B-4F2D-B869-3AC974C3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A02D7-87D1-4F64-A42B-A090B537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4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4CB5-7B03-4180-84AA-DF24D22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9019A-4E37-4F72-BF0A-3327EBB1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8FB9A-2DA9-41FE-AC62-7327FFFB3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40C9-638B-4A21-B6DF-0CBC20331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E01E4-F3EF-4294-8CBB-5BE2F69AA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8D26E-42C7-4F57-80B5-6266D1E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AAD6F-4DE6-40F3-A68D-03BBF074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4627D-2B1E-423B-8FA4-E2827E32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0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22B4-5744-4D60-A1BC-EDD28ED3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25EA7-A06A-43D7-A504-2AEDC6EB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D2713-B851-4497-B283-1259A663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D9D69-5EB0-46A2-B940-3A9303C0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15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77EA8-FAE3-447F-A285-36073261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EE263-8DA0-48E0-8B82-B8633C59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2F7C4-BD37-4B27-9863-13B65EF2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3F10-60AB-4205-B87F-8E2161AC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C38B-2F5B-4E03-BF53-0C9C939E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F2AEF-2861-4BB9-A303-AFF238865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43DFF-9900-4B1F-955D-BA3350FA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1006-71CF-423C-ACDC-5A1EB88F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5E015-98DD-4514-9F94-EF6319B4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BCA3-2C8C-4D65-87B6-FFAEC7E0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A59D43-2D5B-4DB5-B3FF-0210D7EF2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E4B11-1B8F-4E93-94CC-4D651E26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48861-D01F-4AF2-8371-63BD0FD9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CB835-A40D-4D56-9101-EB12C878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FBF4F-422E-4E67-8686-84ED960B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4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8C0ED0-16DA-406F-BB6C-CD0870C0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4FC0C-D5BB-489F-B2D1-06D527032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A28F-151E-4288-B225-E3C70641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290BB-4CC3-4615-B9DF-133E25733FDB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7885-4FB7-41EB-89AE-291745CA0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51AD2-DC5D-4387-9536-DFA37756B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7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E6673989-C042-453F-9A8B-7AF5487BE97F}"/>
              </a:ext>
            </a:extLst>
          </p:cNvPr>
          <p:cNvGrpSpPr/>
          <p:nvPr/>
        </p:nvGrpSpPr>
        <p:grpSpPr>
          <a:xfrm>
            <a:off x="158057" y="344557"/>
            <a:ext cx="11888169" cy="6162260"/>
            <a:chOff x="158057" y="344557"/>
            <a:chExt cx="11888169" cy="616226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D9C9B84-4708-4B4D-AF8A-303D11355354}"/>
                </a:ext>
              </a:extLst>
            </p:cNvPr>
            <p:cNvGrpSpPr/>
            <p:nvPr/>
          </p:nvGrpSpPr>
          <p:grpSpPr>
            <a:xfrm>
              <a:off x="158057" y="433888"/>
              <a:ext cx="11875887" cy="5990224"/>
              <a:chOff x="158057" y="433888"/>
              <a:chExt cx="11875887" cy="5990224"/>
            </a:xfrm>
          </p:grpSpPr>
          <p:pic>
            <p:nvPicPr>
              <p:cNvPr id="45" name="table">
                <a:extLst>
                  <a:ext uri="{FF2B5EF4-FFF2-40B4-BE49-F238E27FC236}">
                    <a16:creationId xmlns:a16="http://schemas.microsoft.com/office/drawing/2014/main" id="{51A12D12-380E-44E5-85D3-CB41E6CC9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6927" y="1792476"/>
                <a:ext cx="8737600" cy="4631636"/>
              </a:xfrm>
              <a:prstGeom prst="rect">
                <a:avLst/>
              </a:prstGeom>
            </p:spPr>
          </p:pic>
          <p:sp>
            <p:nvSpPr>
              <p:cNvPr id="46" name="TextBox 4">
                <a:extLst>
                  <a:ext uri="{FF2B5EF4-FFF2-40B4-BE49-F238E27FC236}">
                    <a16:creationId xmlns:a16="http://schemas.microsoft.com/office/drawing/2014/main" id="{A1827571-AFE2-472A-AC5A-3E6FF187C93B}"/>
                  </a:ext>
                </a:extLst>
              </p:cNvPr>
              <p:cNvSpPr txBox="1"/>
              <p:nvPr/>
            </p:nvSpPr>
            <p:spPr>
              <a:xfrm>
                <a:off x="317083" y="520268"/>
                <a:ext cx="20805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Win </a:t>
                </a:r>
                <a:r>
                  <a:rPr lang="en-CA" altLang="ja-JP" sz="2800" dirty="0"/>
                  <a:t>(</a:t>
                </a:r>
                <a:r>
                  <a:rPr kumimoji="1" lang="ja-JP" altLang="en-US" sz="2800" dirty="0"/>
                  <a:t>勝ち</a:t>
                </a:r>
                <a:r>
                  <a:rPr kumimoji="1" lang="en-CA" altLang="ja-JP" sz="2800" dirty="0"/>
                  <a:t>)</a:t>
                </a:r>
                <a:endParaRPr kumimoji="1" lang="ja-JP" altLang="en-US" sz="2800" dirty="0"/>
              </a:p>
            </p:txBody>
          </p:sp>
          <p:sp>
            <p:nvSpPr>
              <p:cNvPr id="47" name="TextBox 5">
                <a:extLst>
                  <a:ext uri="{FF2B5EF4-FFF2-40B4-BE49-F238E27FC236}">
                    <a16:creationId xmlns:a16="http://schemas.microsoft.com/office/drawing/2014/main" id="{E504C8E8-2016-4EB9-8252-7963AE7DDDF3}"/>
                  </a:ext>
                </a:extLst>
              </p:cNvPr>
              <p:cNvSpPr txBox="1"/>
              <p:nvPr/>
            </p:nvSpPr>
            <p:spPr>
              <a:xfrm>
                <a:off x="3688656" y="520268"/>
                <a:ext cx="24516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Lose </a:t>
                </a:r>
                <a:r>
                  <a:rPr lang="en-CA" altLang="ja-JP" sz="2800" dirty="0"/>
                  <a:t>(</a:t>
                </a:r>
                <a:r>
                  <a:rPr kumimoji="1" lang="ja-JP" altLang="en-US" sz="2800" dirty="0"/>
                  <a:t>負け</a:t>
                </a:r>
                <a:r>
                  <a:rPr kumimoji="1" lang="en-CA" altLang="ja-JP" sz="2800" dirty="0"/>
                  <a:t>)</a:t>
                </a:r>
                <a:endParaRPr kumimoji="1" lang="ja-JP" altLang="en-US" sz="2800" dirty="0"/>
              </a:p>
            </p:txBody>
          </p:sp>
          <p:sp>
            <p:nvSpPr>
              <p:cNvPr id="48" name="TextBox 6">
                <a:extLst>
                  <a:ext uri="{FF2B5EF4-FFF2-40B4-BE49-F238E27FC236}">
                    <a16:creationId xmlns:a16="http://schemas.microsoft.com/office/drawing/2014/main" id="{3EA7F509-6976-43AF-A20B-40780A8FD742}"/>
                  </a:ext>
                </a:extLst>
              </p:cNvPr>
              <p:cNvSpPr txBox="1"/>
              <p:nvPr/>
            </p:nvSpPr>
            <p:spPr>
              <a:xfrm>
                <a:off x="7431291" y="520268"/>
                <a:ext cx="24516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Draw </a:t>
                </a:r>
                <a:r>
                  <a:rPr lang="en-CA" altLang="ja-JP" sz="2800" dirty="0"/>
                  <a:t>(</a:t>
                </a:r>
                <a:r>
                  <a:rPr kumimoji="1" lang="ja-JP" altLang="en-US" sz="2800" dirty="0"/>
                  <a:t>同点</a:t>
                </a:r>
                <a:r>
                  <a:rPr kumimoji="1" lang="en-CA" altLang="ja-JP" sz="2800" dirty="0"/>
                  <a:t>)</a:t>
                </a:r>
                <a:endParaRPr kumimoji="1" lang="ja-JP" altLang="en-US" sz="2800" dirty="0"/>
              </a:p>
            </p:txBody>
          </p:sp>
          <p:sp>
            <p:nvSpPr>
              <p:cNvPr id="49" name="TextBox 7">
                <a:extLst>
                  <a:ext uri="{FF2B5EF4-FFF2-40B4-BE49-F238E27FC236}">
                    <a16:creationId xmlns:a16="http://schemas.microsoft.com/office/drawing/2014/main" id="{E376C85F-3CBC-4497-91B2-DB8A03B7F64C}"/>
                  </a:ext>
                </a:extLst>
              </p:cNvPr>
              <p:cNvSpPr txBox="1"/>
              <p:nvPr/>
            </p:nvSpPr>
            <p:spPr>
              <a:xfrm>
                <a:off x="158057" y="2004511"/>
                <a:ext cx="615553" cy="3773558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Rock, paper, scissors</a:t>
                </a:r>
                <a:endParaRPr kumimoji="1" lang="ja-JP" altLang="en-US" sz="2800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DBF0067A-2693-4EEB-857F-9B4310345ECB}"/>
                  </a:ext>
                </a:extLst>
              </p:cNvPr>
              <p:cNvSpPr/>
              <p:nvPr/>
            </p:nvSpPr>
            <p:spPr>
              <a:xfrm>
                <a:off x="9882945" y="433888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CE66063A-3C53-4E68-AFB0-0FA59DFE97D3}"/>
                  </a:ext>
                </a:extLst>
              </p:cNvPr>
              <p:cNvSpPr/>
              <p:nvPr/>
            </p:nvSpPr>
            <p:spPr>
              <a:xfrm>
                <a:off x="2397675" y="433888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F06AE3A-8D9E-4C4F-954C-7E3C1F91E8CA}"/>
                  </a:ext>
                </a:extLst>
              </p:cNvPr>
              <p:cNvSpPr/>
              <p:nvPr/>
            </p:nvSpPr>
            <p:spPr>
              <a:xfrm>
                <a:off x="6080099" y="433888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A58E0EA-D9AB-4345-999F-DF5C9FD4C7A4}"/>
                  </a:ext>
                </a:extLst>
              </p:cNvPr>
              <p:cNvSpPr/>
              <p:nvPr/>
            </p:nvSpPr>
            <p:spPr>
              <a:xfrm>
                <a:off x="10029249" y="216992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6B7F614-88B6-4F4F-8544-5544B27DACAE}"/>
                  </a:ext>
                </a:extLst>
              </p:cNvPr>
              <p:cNvSpPr/>
              <p:nvPr/>
            </p:nvSpPr>
            <p:spPr>
              <a:xfrm>
                <a:off x="10029249" y="3651094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CA0DA232-FC2D-432A-B521-7F719BA33A90}"/>
                  </a:ext>
                </a:extLst>
              </p:cNvPr>
              <p:cNvSpPr/>
              <p:nvPr/>
            </p:nvSpPr>
            <p:spPr>
              <a:xfrm>
                <a:off x="10012731" y="4923063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83A8A2E-3473-4C82-9840-247B8FF3C2DD}"/>
                  </a:ext>
                </a:extLst>
              </p:cNvPr>
              <p:cNvSpPr/>
              <p:nvPr/>
            </p:nvSpPr>
            <p:spPr>
              <a:xfrm>
                <a:off x="1357379" y="190487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E0B7E9D-0FA0-4F4D-9268-0E30B4EF78CA}"/>
                  </a:ext>
                </a:extLst>
              </p:cNvPr>
              <p:cNvSpPr/>
              <p:nvPr/>
            </p:nvSpPr>
            <p:spPr>
              <a:xfrm>
                <a:off x="4798527" y="301499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53B57EC8-8E80-46EF-9161-2ECE03E4EAD1}"/>
                  </a:ext>
                </a:extLst>
              </p:cNvPr>
              <p:cNvSpPr/>
              <p:nvPr/>
            </p:nvSpPr>
            <p:spPr>
              <a:xfrm>
                <a:off x="2858928" y="1868314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0885E9-57C8-4627-A75F-AD9BE69F2D26}"/>
                  </a:ext>
                </a:extLst>
              </p:cNvPr>
              <p:cNvSpPr/>
              <p:nvPr/>
            </p:nvSpPr>
            <p:spPr>
              <a:xfrm>
                <a:off x="6463714" y="1919306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8F2E9BE-5F47-4C60-8160-5CFBEFF2DC80}"/>
                  </a:ext>
                </a:extLst>
              </p:cNvPr>
              <p:cNvSpPr/>
              <p:nvPr/>
            </p:nvSpPr>
            <p:spPr>
              <a:xfrm>
                <a:off x="8199918" y="1919306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7FF6DA4A-8370-4CCF-9791-9D0A828EF8B7}"/>
                  </a:ext>
                </a:extLst>
              </p:cNvPr>
              <p:cNvSpPr/>
              <p:nvPr/>
            </p:nvSpPr>
            <p:spPr>
              <a:xfrm>
                <a:off x="4798527" y="4157749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73EC5DD-BDD4-4F90-8350-7BE44F36A575}"/>
                  </a:ext>
                </a:extLst>
              </p:cNvPr>
              <p:cNvSpPr/>
              <p:nvPr/>
            </p:nvSpPr>
            <p:spPr>
              <a:xfrm>
                <a:off x="6469093" y="301499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28C0FCCF-0CF2-41CD-A8E9-36DA44BBDA92}"/>
                  </a:ext>
                </a:extLst>
              </p:cNvPr>
              <p:cNvSpPr/>
              <p:nvPr/>
            </p:nvSpPr>
            <p:spPr>
              <a:xfrm>
                <a:off x="8199918" y="301499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EEC772D3-147D-4BED-8481-6FB7E048872E}"/>
                  </a:ext>
                </a:extLst>
              </p:cNvPr>
              <p:cNvSpPr/>
              <p:nvPr/>
            </p:nvSpPr>
            <p:spPr>
              <a:xfrm>
                <a:off x="1284658" y="416449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9FD5690B-21B2-4B49-899B-08099C471ACE}"/>
                  </a:ext>
                </a:extLst>
              </p:cNvPr>
              <p:cNvSpPr/>
              <p:nvPr/>
            </p:nvSpPr>
            <p:spPr>
              <a:xfrm>
                <a:off x="4754348" y="5380263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A878722-AB4D-49B0-9CEE-A0AE5AA32A36}"/>
                  </a:ext>
                </a:extLst>
              </p:cNvPr>
              <p:cNvSpPr/>
              <p:nvPr/>
            </p:nvSpPr>
            <p:spPr>
              <a:xfrm>
                <a:off x="6463714" y="5380263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EFBBA4F-81F1-4858-AF52-EC5399F8E275}"/>
                  </a:ext>
                </a:extLst>
              </p:cNvPr>
              <p:cNvSpPr/>
              <p:nvPr/>
            </p:nvSpPr>
            <p:spPr>
              <a:xfrm>
                <a:off x="1310895" y="3046749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7DEAFD9-38BE-4179-921F-2EA1C9504E87}"/>
                  </a:ext>
                </a:extLst>
              </p:cNvPr>
              <p:cNvSpPr/>
              <p:nvPr/>
            </p:nvSpPr>
            <p:spPr>
              <a:xfrm>
                <a:off x="2995240" y="3046749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5F56E21-D03D-4A12-805F-3047217F24A5}"/>
                  </a:ext>
                </a:extLst>
              </p:cNvPr>
              <p:cNvSpPr/>
              <p:nvPr/>
            </p:nvSpPr>
            <p:spPr>
              <a:xfrm>
                <a:off x="6557440" y="4197626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1F841FF-96BB-41B0-ABEA-D0FD99090707}"/>
                  </a:ext>
                </a:extLst>
              </p:cNvPr>
              <p:cNvSpPr/>
              <p:nvPr/>
            </p:nvSpPr>
            <p:spPr>
              <a:xfrm>
                <a:off x="8273070" y="5322645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65E16E0-DF0B-4894-9137-4113C6AB31FE}"/>
                  </a:ext>
                </a:extLst>
              </p:cNvPr>
              <p:cNvSpPr/>
              <p:nvPr/>
            </p:nvSpPr>
            <p:spPr>
              <a:xfrm>
                <a:off x="3005232" y="5380263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FCDC9F1E-A7F4-4123-B946-680ED6924193}"/>
                  </a:ext>
                </a:extLst>
              </p:cNvPr>
              <p:cNvSpPr/>
              <p:nvPr/>
            </p:nvSpPr>
            <p:spPr>
              <a:xfrm>
                <a:off x="2968440" y="4243769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B807975-C728-4122-A1F6-A541BB737B7C}"/>
                  </a:ext>
                </a:extLst>
              </p:cNvPr>
              <p:cNvSpPr/>
              <p:nvPr/>
            </p:nvSpPr>
            <p:spPr>
              <a:xfrm>
                <a:off x="1421435" y="5380263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4E1C76A4-D604-455C-B8AC-1B9C5C686AFF}"/>
                  </a:ext>
                </a:extLst>
              </p:cNvPr>
              <p:cNvSpPr/>
              <p:nvPr/>
            </p:nvSpPr>
            <p:spPr>
              <a:xfrm>
                <a:off x="4681196" y="1904879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4ACFB351-8BFB-464B-B41B-66850F274762}"/>
                  </a:ext>
                </a:extLst>
              </p:cNvPr>
              <p:cNvSpPr/>
              <p:nvPr/>
            </p:nvSpPr>
            <p:spPr>
              <a:xfrm>
                <a:off x="8199918" y="4197626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76" name="TextBox 41">
                <a:extLst>
                  <a:ext uri="{FF2B5EF4-FFF2-40B4-BE49-F238E27FC236}">
                    <a16:creationId xmlns:a16="http://schemas.microsoft.com/office/drawing/2014/main" id="{860CAF2D-976A-4166-BC01-660FA5D7E4B9}"/>
                  </a:ext>
                </a:extLst>
              </p:cNvPr>
              <p:cNvSpPr txBox="1"/>
              <p:nvPr/>
            </p:nvSpPr>
            <p:spPr>
              <a:xfrm>
                <a:off x="11244304" y="2376506"/>
                <a:ext cx="789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77" name="TextBox 42">
                <a:extLst>
                  <a:ext uri="{FF2B5EF4-FFF2-40B4-BE49-F238E27FC236}">
                    <a16:creationId xmlns:a16="http://schemas.microsoft.com/office/drawing/2014/main" id="{4FA45BB9-9AC2-432D-817F-D7FCC60E35E7}"/>
                  </a:ext>
                </a:extLst>
              </p:cNvPr>
              <p:cNvSpPr txBox="1"/>
              <p:nvPr/>
            </p:nvSpPr>
            <p:spPr>
              <a:xfrm>
                <a:off x="11237758" y="3872104"/>
                <a:ext cx="789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altLang="ja-JP" sz="2800" dirty="0"/>
                  <a:t>7</a:t>
                </a:r>
                <a:endParaRPr kumimoji="1" lang="ja-JP" altLang="en-US" sz="2800" dirty="0"/>
              </a:p>
            </p:txBody>
          </p:sp>
          <p:sp>
            <p:nvSpPr>
              <p:cNvPr id="78" name="TextBox 43">
                <a:extLst>
                  <a:ext uri="{FF2B5EF4-FFF2-40B4-BE49-F238E27FC236}">
                    <a16:creationId xmlns:a16="http://schemas.microsoft.com/office/drawing/2014/main" id="{03B547A5-8C5E-4F6F-8156-4A7776902F23}"/>
                  </a:ext>
                </a:extLst>
              </p:cNvPr>
              <p:cNvSpPr txBox="1"/>
              <p:nvPr/>
            </p:nvSpPr>
            <p:spPr>
              <a:xfrm>
                <a:off x="11237758" y="5220513"/>
                <a:ext cx="789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CA" altLang="ja-JP" sz="2800" dirty="0"/>
                  <a:t>8</a:t>
                </a:r>
                <a:endParaRPr kumimoji="1" lang="ja-JP" altLang="en-US" sz="2800" dirty="0"/>
              </a:p>
            </p:txBody>
          </p:sp>
        </p:grp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4770CD3-43D4-4C96-A835-775BC67BE407}"/>
                </a:ext>
              </a:extLst>
            </p:cNvPr>
            <p:cNvCxnSpPr/>
            <p:nvPr/>
          </p:nvCxnSpPr>
          <p:spPr>
            <a:xfrm>
              <a:off x="12046226" y="344557"/>
              <a:ext cx="0" cy="61622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040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08F80013-A07B-4D3E-9A02-8F765E722385}"/>
              </a:ext>
            </a:extLst>
          </p:cNvPr>
          <p:cNvGrpSpPr/>
          <p:nvPr/>
        </p:nvGrpSpPr>
        <p:grpSpPr>
          <a:xfrm>
            <a:off x="3362550" y="572916"/>
            <a:ext cx="5285754" cy="5901709"/>
            <a:chOff x="3362550" y="572916"/>
            <a:chExt cx="5285754" cy="5901709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D9DE09F8-DCF8-41FA-B78B-4DBDC5CA6FBF}"/>
                </a:ext>
              </a:extLst>
            </p:cNvPr>
            <p:cNvSpPr/>
            <p:nvPr/>
          </p:nvSpPr>
          <p:spPr>
            <a:xfrm rot="15545362">
              <a:off x="3647931" y="1164051"/>
              <a:ext cx="263336" cy="699317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B78BBCA-5545-4E1F-8CF0-63EA6A293138}"/>
                </a:ext>
              </a:extLst>
            </p:cNvPr>
            <p:cNvSpPr/>
            <p:nvPr/>
          </p:nvSpPr>
          <p:spPr>
            <a:xfrm rot="2808816">
              <a:off x="5191797" y="1489338"/>
              <a:ext cx="2422836" cy="2720425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9BF8119-1834-4CB4-A33C-E7F369DE907F}"/>
                </a:ext>
              </a:extLst>
            </p:cNvPr>
            <p:cNvSpPr/>
            <p:nvPr/>
          </p:nvSpPr>
          <p:spPr>
            <a:xfrm rot="787944">
              <a:off x="3991702" y="4686847"/>
              <a:ext cx="1120262" cy="1490464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89C6E75-F8DD-4838-86DE-EDBA8D85F2D6}"/>
                </a:ext>
              </a:extLst>
            </p:cNvPr>
            <p:cNvSpPr/>
            <p:nvPr/>
          </p:nvSpPr>
          <p:spPr>
            <a:xfrm rot="21154505">
              <a:off x="5553826" y="4845875"/>
              <a:ext cx="1120262" cy="1490464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94C6C2E-6A20-42E8-86E4-26440EE7DB57}"/>
                </a:ext>
              </a:extLst>
            </p:cNvPr>
            <p:cNvSpPr/>
            <p:nvPr/>
          </p:nvSpPr>
          <p:spPr>
            <a:xfrm>
              <a:off x="3837033" y="572916"/>
              <a:ext cx="2143780" cy="21437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3B938AC-8049-4130-96F4-26DA78B8619D}"/>
                </a:ext>
              </a:extLst>
            </p:cNvPr>
            <p:cNvSpPr/>
            <p:nvPr/>
          </p:nvSpPr>
          <p:spPr>
            <a:xfrm>
              <a:off x="4332483" y="990044"/>
              <a:ext cx="659416" cy="42319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275E7F6-A0B8-41B7-8C9E-0D381122D546}"/>
                </a:ext>
              </a:extLst>
            </p:cNvPr>
            <p:cNvSpPr/>
            <p:nvPr/>
          </p:nvSpPr>
          <p:spPr>
            <a:xfrm rot="787944">
              <a:off x="3362550" y="1513081"/>
              <a:ext cx="796166" cy="686350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76139086-3DD7-45C8-A655-C282B66C82B9}"/>
                </a:ext>
              </a:extLst>
            </p:cNvPr>
            <p:cNvSpPr/>
            <p:nvPr/>
          </p:nvSpPr>
          <p:spPr>
            <a:xfrm rot="3558066">
              <a:off x="3553457" y="644311"/>
              <a:ext cx="796166" cy="686350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A86085D-FE74-48A9-A421-4D3265FD178E}"/>
                </a:ext>
              </a:extLst>
            </p:cNvPr>
            <p:cNvSpPr/>
            <p:nvPr/>
          </p:nvSpPr>
          <p:spPr>
            <a:xfrm>
              <a:off x="3969555" y="1959963"/>
              <a:ext cx="3517923" cy="3517923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E34C4D34-A16C-4322-B044-C8B3151D58A1}"/>
                </a:ext>
              </a:extLst>
            </p:cNvPr>
            <p:cNvSpPr/>
            <p:nvPr/>
          </p:nvSpPr>
          <p:spPr>
            <a:xfrm rot="14479207">
              <a:off x="7026915" y="3317517"/>
              <a:ext cx="1337762" cy="1905017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B18A0CB-4F1A-4534-B0E2-C04D85B2A936}"/>
                </a:ext>
              </a:extLst>
            </p:cNvPr>
            <p:cNvSpPr/>
            <p:nvPr/>
          </p:nvSpPr>
          <p:spPr>
            <a:xfrm rot="2808816">
              <a:off x="4993929" y="1756770"/>
              <a:ext cx="2422836" cy="2720425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F3DB5CA-E08D-41A9-870F-784BBD529EC9}"/>
                </a:ext>
              </a:extLst>
            </p:cNvPr>
            <p:cNvSpPr/>
            <p:nvPr/>
          </p:nvSpPr>
          <p:spPr>
            <a:xfrm>
              <a:off x="3632572" y="5756814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C09376-6D53-464C-9269-4A41728C7B72}"/>
                </a:ext>
              </a:extLst>
            </p:cNvPr>
            <p:cNvSpPr/>
            <p:nvPr/>
          </p:nvSpPr>
          <p:spPr>
            <a:xfrm>
              <a:off x="5406829" y="6057511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C215F46-1C93-4851-8B34-1E3753691BA2}"/>
                </a:ext>
              </a:extLst>
            </p:cNvPr>
            <p:cNvSpPr/>
            <p:nvPr/>
          </p:nvSpPr>
          <p:spPr>
            <a:xfrm>
              <a:off x="4392646" y="1036036"/>
              <a:ext cx="300794" cy="300794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AEF97A4-309E-4815-8BE7-DEBF6A9D6784}"/>
                </a:ext>
              </a:extLst>
            </p:cNvPr>
            <p:cNvSpPr/>
            <p:nvPr/>
          </p:nvSpPr>
          <p:spPr>
            <a:xfrm>
              <a:off x="3837032" y="5895012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E0A08DB-86BB-42BF-B46E-4087105364C8}"/>
                </a:ext>
              </a:extLst>
            </p:cNvPr>
            <p:cNvSpPr/>
            <p:nvPr/>
          </p:nvSpPr>
          <p:spPr>
            <a:xfrm>
              <a:off x="4193826" y="5987088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AF9125-254E-4C2E-8164-D567D824484D}"/>
                </a:ext>
              </a:extLst>
            </p:cNvPr>
            <p:cNvSpPr/>
            <p:nvPr/>
          </p:nvSpPr>
          <p:spPr>
            <a:xfrm>
              <a:off x="5666678" y="6125286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8B69741-4FBF-4503-82BE-7D66050912B1}"/>
                </a:ext>
              </a:extLst>
            </p:cNvPr>
            <p:cNvSpPr/>
            <p:nvPr/>
          </p:nvSpPr>
          <p:spPr>
            <a:xfrm>
              <a:off x="5994295" y="6198228"/>
              <a:ext cx="408920" cy="276397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19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D4D48C5-4885-43DB-BB49-5F29BAD52801}"/>
              </a:ext>
            </a:extLst>
          </p:cNvPr>
          <p:cNvGrpSpPr/>
          <p:nvPr/>
        </p:nvGrpSpPr>
        <p:grpSpPr>
          <a:xfrm>
            <a:off x="159025" y="344557"/>
            <a:ext cx="11887201" cy="6162260"/>
            <a:chOff x="159025" y="344557"/>
            <a:chExt cx="11887201" cy="6162260"/>
          </a:xfrm>
        </p:grpSpPr>
        <p:pic>
          <p:nvPicPr>
            <p:cNvPr id="12" name="table">
              <a:extLst>
                <a:ext uri="{FF2B5EF4-FFF2-40B4-BE49-F238E27FC236}">
                  <a16:creationId xmlns:a16="http://schemas.microsoft.com/office/drawing/2014/main" id="{497B2B3D-F0E3-4010-A8FD-26E722538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7895" y="1775790"/>
              <a:ext cx="8737600" cy="4631636"/>
            </a:xfrm>
            <a:prstGeom prst="rect">
              <a:avLst/>
            </a:prstGeom>
          </p:spPr>
        </p:pic>
        <p:sp>
          <p:nvSpPr>
            <p:cNvPr id="13" name="TextBox 4">
              <a:extLst>
                <a:ext uri="{FF2B5EF4-FFF2-40B4-BE49-F238E27FC236}">
                  <a16:creationId xmlns:a16="http://schemas.microsoft.com/office/drawing/2014/main" id="{A1827571-AFE2-472A-AC5A-3E6FF187C93B}"/>
                </a:ext>
              </a:extLst>
            </p:cNvPr>
            <p:cNvSpPr txBox="1"/>
            <p:nvPr/>
          </p:nvSpPr>
          <p:spPr>
            <a:xfrm>
              <a:off x="318051" y="503582"/>
              <a:ext cx="20805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CA" altLang="ja-JP" sz="2800" dirty="0"/>
                <a:t>Win </a:t>
              </a:r>
              <a:r>
                <a:rPr lang="en-CA" altLang="ja-JP" sz="2800" dirty="0"/>
                <a:t>(</a:t>
              </a:r>
              <a:r>
                <a:rPr kumimoji="1" lang="ja-JP" altLang="en-US" sz="2800" dirty="0"/>
                <a:t>勝ち</a:t>
              </a:r>
              <a:r>
                <a:rPr kumimoji="1" lang="en-CA" altLang="ja-JP" sz="2800" dirty="0"/>
                <a:t>)</a:t>
              </a:r>
              <a:endParaRPr kumimoji="1" lang="ja-JP" altLang="en-US" sz="2800" dirty="0"/>
            </a:p>
          </p:txBody>
        </p:sp>
        <p:sp>
          <p:nvSpPr>
            <p:cNvPr id="14" name="TextBox 5">
              <a:extLst>
                <a:ext uri="{FF2B5EF4-FFF2-40B4-BE49-F238E27FC236}">
                  <a16:creationId xmlns:a16="http://schemas.microsoft.com/office/drawing/2014/main" id="{E504C8E8-2016-4EB9-8252-7963AE7DDDF3}"/>
                </a:ext>
              </a:extLst>
            </p:cNvPr>
            <p:cNvSpPr txBox="1"/>
            <p:nvPr/>
          </p:nvSpPr>
          <p:spPr>
            <a:xfrm>
              <a:off x="3689624" y="503582"/>
              <a:ext cx="24516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CA" altLang="ja-JP" sz="2800" dirty="0"/>
                <a:t>Lose </a:t>
              </a:r>
              <a:r>
                <a:rPr lang="en-CA" altLang="ja-JP" sz="2800" dirty="0"/>
                <a:t>(</a:t>
              </a:r>
              <a:r>
                <a:rPr kumimoji="1" lang="ja-JP" altLang="en-US" sz="2800" dirty="0"/>
                <a:t>負け</a:t>
              </a:r>
              <a:r>
                <a:rPr kumimoji="1" lang="en-CA" altLang="ja-JP" sz="2800" dirty="0"/>
                <a:t>)</a:t>
              </a:r>
              <a:endParaRPr kumimoji="1" lang="ja-JP" altLang="en-US" sz="2800" dirty="0"/>
            </a:p>
          </p:txBody>
        </p:sp>
        <p:sp>
          <p:nvSpPr>
            <p:cNvPr id="15" name="TextBox 6">
              <a:extLst>
                <a:ext uri="{FF2B5EF4-FFF2-40B4-BE49-F238E27FC236}">
                  <a16:creationId xmlns:a16="http://schemas.microsoft.com/office/drawing/2014/main" id="{3EA7F509-6976-43AF-A20B-40780A8FD742}"/>
                </a:ext>
              </a:extLst>
            </p:cNvPr>
            <p:cNvSpPr txBox="1"/>
            <p:nvPr/>
          </p:nvSpPr>
          <p:spPr>
            <a:xfrm>
              <a:off x="7432259" y="503582"/>
              <a:ext cx="24516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CA" altLang="ja-JP" sz="2800" dirty="0"/>
                <a:t>Draw </a:t>
              </a:r>
              <a:r>
                <a:rPr lang="en-CA" altLang="ja-JP" sz="2800" dirty="0"/>
                <a:t>(</a:t>
              </a:r>
              <a:r>
                <a:rPr kumimoji="1" lang="ja-JP" altLang="en-US" sz="2800" dirty="0"/>
                <a:t>同点</a:t>
              </a:r>
              <a:r>
                <a:rPr kumimoji="1" lang="en-CA" altLang="ja-JP" sz="2800" dirty="0"/>
                <a:t>)</a:t>
              </a:r>
              <a:endParaRPr kumimoji="1" lang="ja-JP" altLang="en-US" sz="2800" dirty="0"/>
            </a:p>
          </p:txBody>
        </p:sp>
        <p:sp>
          <p:nvSpPr>
            <p:cNvPr id="16" name="TextBox 7">
              <a:extLst>
                <a:ext uri="{FF2B5EF4-FFF2-40B4-BE49-F238E27FC236}">
                  <a16:creationId xmlns:a16="http://schemas.microsoft.com/office/drawing/2014/main" id="{E376C85F-3CBC-4497-91B2-DB8A03B7F64C}"/>
                </a:ext>
              </a:extLst>
            </p:cNvPr>
            <p:cNvSpPr txBox="1"/>
            <p:nvPr/>
          </p:nvSpPr>
          <p:spPr>
            <a:xfrm>
              <a:off x="159025" y="1987825"/>
              <a:ext cx="615553" cy="377355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CA" altLang="ja-JP" sz="2800" dirty="0"/>
                <a:t>Rock, paper, scissors</a:t>
              </a:r>
              <a:endParaRPr kumimoji="1" lang="ja-JP" altLang="en-US" sz="2800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7561780-C76A-40D4-8380-DE53471BC020}"/>
                </a:ext>
              </a:extLst>
            </p:cNvPr>
            <p:cNvCxnSpPr/>
            <p:nvPr/>
          </p:nvCxnSpPr>
          <p:spPr>
            <a:xfrm>
              <a:off x="12046226" y="344557"/>
              <a:ext cx="0" cy="61622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593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Fukutani</dc:creator>
  <cp:lastModifiedBy>Luis Fukutani</cp:lastModifiedBy>
  <cp:revision>7</cp:revision>
  <dcterms:created xsi:type="dcterms:W3CDTF">2023-02-06T23:50:26Z</dcterms:created>
  <dcterms:modified xsi:type="dcterms:W3CDTF">2023-02-07T00:47:32Z</dcterms:modified>
</cp:coreProperties>
</file>