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6858000" cy="9906000" type="A4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F0D3C-3443-4FAB-BAC3-D72332D1C63D}" v="21" dt="2024-03-05T00:45:55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105" d="100"/>
          <a:sy n="105" d="100"/>
        </p:scale>
        <p:origin x="762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0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4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9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0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8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7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1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7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8">
            <a:extLst>
              <a:ext uri="{FF2B5EF4-FFF2-40B4-BE49-F238E27FC236}">
                <a16:creationId xmlns:a16="http://schemas.microsoft.com/office/drawing/2014/main" id="{5D4FB803-DDD4-4ACE-BD21-D421E5E7834C}"/>
              </a:ext>
            </a:extLst>
          </p:cNvPr>
          <p:cNvSpPr/>
          <p:nvPr/>
        </p:nvSpPr>
        <p:spPr>
          <a:xfrm>
            <a:off x="140605" y="1774299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661663D7-8313-4F2E-9730-F61FA5D5AA5E}"/>
              </a:ext>
            </a:extLst>
          </p:cNvPr>
          <p:cNvSpPr txBox="1"/>
          <p:nvPr/>
        </p:nvSpPr>
        <p:spPr>
          <a:xfrm>
            <a:off x="-426581" y="1366681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1. How many animals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26855D34-FCF4-4F64-8EDA-BDCFD8FDE759}"/>
              </a:ext>
            </a:extLst>
          </p:cNvPr>
          <p:cNvSpPr txBox="1"/>
          <p:nvPr/>
        </p:nvSpPr>
        <p:spPr>
          <a:xfrm>
            <a:off x="225697" y="802064"/>
            <a:ext cx="642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ill Sans Nova Cond XBd" panose="020B0A06020104020203" pitchFamily="34" charset="0"/>
                <a:cs typeface="Cavolini" panose="03000502040302020204" pitchFamily="66" charset="0"/>
              </a:rPr>
              <a:t>HOW MANY ANIMALS DO YOU SEE?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35A3CF8D-4576-4C48-BBCC-395507B7D72E}"/>
              </a:ext>
            </a:extLst>
          </p:cNvPr>
          <p:cNvSpPr txBox="1"/>
          <p:nvPr/>
        </p:nvSpPr>
        <p:spPr>
          <a:xfrm>
            <a:off x="620363" y="311633"/>
            <a:ext cx="560321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>
                <a:latin typeface="Aharoni" panose="02010803020104030203" pitchFamily="2" charset="-79"/>
                <a:cs typeface="Aharoni" panose="02010803020104030203" pitchFamily="2" charset="-79"/>
              </a:rPr>
              <a:t>Class:____ No: ____ Name:</a:t>
            </a:r>
          </a:p>
        </p:txBody>
      </p:sp>
      <p:pic>
        <p:nvPicPr>
          <p:cNvPr id="49" name="Picture 17">
            <a:extLst>
              <a:ext uri="{FF2B5EF4-FFF2-40B4-BE49-F238E27FC236}">
                <a16:creationId xmlns:a16="http://schemas.microsoft.com/office/drawing/2014/main" id="{805C765B-5AE3-465D-96C3-36EAE5CD2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92" y="335917"/>
            <a:ext cx="2920137" cy="388619"/>
          </a:xfrm>
          <a:prstGeom prst="rect">
            <a:avLst/>
          </a:prstGeom>
        </p:spPr>
      </p:pic>
      <p:sp>
        <p:nvSpPr>
          <p:cNvPr id="32" name="TextBox 19">
            <a:extLst>
              <a:ext uri="{FF2B5EF4-FFF2-40B4-BE49-F238E27FC236}">
                <a16:creationId xmlns:a16="http://schemas.microsoft.com/office/drawing/2014/main" id="{81FD1710-3B6E-47AB-924A-10EC955051C1}"/>
              </a:ext>
            </a:extLst>
          </p:cNvPr>
          <p:cNvSpPr txBox="1"/>
          <p:nvPr/>
        </p:nvSpPr>
        <p:spPr>
          <a:xfrm>
            <a:off x="163981" y="1865986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see _______  h_______,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t_______,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r_______, 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h_______.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987EA11A-A118-4726-B923-037341022D0B}"/>
              </a:ext>
            </a:extLst>
          </p:cNvPr>
          <p:cNvSpPr txBox="1"/>
          <p:nvPr/>
        </p:nvSpPr>
        <p:spPr>
          <a:xfrm>
            <a:off x="2934577" y="1366681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2. How many animals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36" name="Rectangle: Rounded Corners 18">
            <a:extLst>
              <a:ext uri="{FF2B5EF4-FFF2-40B4-BE49-F238E27FC236}">
                <a16:creationId xmlns:a16="http://schemas.microsoft.com/office/drawing/2014/main" id="{2FF94249-AD23-412F-84EB-699554CA6A0A}"/>
              </a:ext>
            </a:extLst>
          </p:cNvPr>
          <p:cNvSpPr/>
          <p:nvPr/>
        </p:nvSpPr>
        <p:spPr>
          <a:xfrm>
            <a:off x="3501763" y="1751265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9">
            <a:extLst>
              <a:ext uri="{FF2B5EF4-FFF2-40B4-BE49-F238E27FC236}">
                <a16:creationId xmlns:a16="http://schemas.microsoft.com/office/drawing/2014/main" id="{1166769C-8E95-454B-9585-4A7065DA6705}"/>
              </a:ext>
            </a:extLst>
          </p:cNvPr>
          <p:cNvSpPr txBox="1"/>
          <p:nvPr/>
        </p:nvSpPr>
        <p:spPr>
          <a:xfrm>
            <a:off x="3564599" y="1878172"/>
            <a:ext cx="3192256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see _______  p_______,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k_________,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h_______, 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_____ see any m_______.</a:t>
            </a:r>
          </a:p>
        </p:txBody>
      </p:sp>
      <p:sp>
        <p:nvSpPr>
          <p:cNvPr id="50" name="Rectangle: Rounded Corners 18">
            <a:extLst>
              <a:ext uri="{FF2B5EF4-FFF2-40B4-BE49-F238E27FC236}">
                <a16:creationId xmlns:a16="http://schemas.microsoft.com/office/drawing/2014/main" id="{D383392A-0085-45EA-9DB3-F965A86BB8C9}"/>
              </a:ext>
            </a:extLst>
          </p:cNvPr>
          <p:cNvSpPr/>
          <p:nvPr/>
        </p:nvSpPr>
        <p:spPr>
          <a:xfrm>
            <a:off x="140605" y="4494566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19">
            <a:extLst>
              <a:ext uri="{FF2B5EF4-FFF2-40B4-BE49-F238E27FC236}">
                <a16:creationId xmlns:a16="http://schemas.microsoft.com/office/drawing/2014/main" id="{2905F267-406C-47CC-85CD-DC15E4CF1311}"/>
              </a:ext>
            </a:extLst>
          </p:cNvPr>
          <p:cNvSpPr txBox="1"/>
          <p:nvPr/>
        </p:nvSpPr>
        <p:spPr>
          <a:xfrm>
            <a:off x="-426581" y="4086948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1. How many </a:t>
            </a:r>
            <a:r>
              <a:rPr lang="en-US" sz="1400" u="sng" dirty="0">
                <a:latin typeface="MitsuEHandwriting B"/>
              </a:rPr>
              <a:t>animals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2" name="TextBox 19">
            <a:extLst>
              <a:ext uri="{FF2B5EF4-FFF2-40B4-BE49-F238E27FC236}">
                <a16:creationId xmlns:a16="http://schemas.microsoft.com/office/drawing/2014/main" id="{9422F4A6-4321-4369-B095-27D837098BFE}"/>
              </a:ext>
            </a:extLst>
          </p:cNvPr>
          <p:cNvSpPr txBox="1"/>
          <p:nvPr/>
        </p:nvSpPr>
        <p:spPr>
          <a:xfrm>
            <a:off x="163981" y="4586253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  c_______,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c_________,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s_________,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s______.</a:t>
            </a:r>
          </a:p>
        </p:txBody>
      </p:sp>
      <p:sp>
        <p:nvSpPr>
          <p:cNvPr id="54" name="Rectangle: Rounded Corners 18">
            <a:extLst>
              <a:ext uri="{FF2B5EF4-FFF2-40B4-BE49-F238E27FC236}">
                <a16:creationId xmlns:a16="http://schemas.microsoft.com/office/drawing/2014/main" id="{DF4C5539-4AD8-4904-98C0-13C6294E5249}"/>
              </a:ext>
            </a:extLst>
          </p:cNvPr>
          <p:cNvSpPr/>
          <p:nvPr/>
        </p:nvSpPr>
        <p:spPr>
          <a:xfrm>
            <a:off x="3501763" y="4494566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19">
            <a:extLst>
              <a:ext uri="{FF2B5EF4-FFF2-40B4-BE49-F238E27FC236}">
                <a16:creationId xmlns:a16="http://schemas.microsoft.com/office/drawing/2014/main" id="{A4511E6B-DA24-4B8F-95C0-23646167F2B5}"/>
              </a:ext>
            </a:extLst>
          </p:cNvPr>
          <p:cNvSpPr txBox="1"/>
          <p:nvPr/>
        </p:nvSpPr>
        <p:spPr>
          <a:xfrm>
            <a:off x="2934577" y="4086948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2. How many </a:t>
            </a:r>
            <a:r>
              <a:rPr lang="en-US" sz="1400" u="sng" dirty="0">
                <a:latin typeface="MitsuEHandwriting B"/>
              </a:rPr>
              <a:t>people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6" name="TextBox 19">
            <a:extLst>
              <a:ext uri="{FF2B5EF4-FFF2-40B4-BE49-F238E27FC236}">
                <a16:creationId xmlns:a16="http://schemas.microsoft.com/office/drawing/2014/main" id="{6478CADE-28FF-4779-90E6-D0B913CF434F}"/>
              </a:ext>
            </a:extLst>
          </p:cNvPr>
          <p:cNvSpPr txBox="1"/>
          <p:nvPr/>
        </p:nvSpPr>
        <p:spPr>
          <a:xfrm>
            <a:off x="3525139" y="4586253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  m____,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 w_______,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 c_________,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b_______.</a:t>
            </a:r>
          </a:p>
        </p:txBody>
      </p:sp>
      <p:sp>
        <p:nvSpPr>
          <p:cNvPr id="57" name="Rectangle: Rounded Corners 18">
            <a:extLst>
              <a:ext uri="{FF2B5EF4-FFF2-40B4-BE49-F238E27FC236}">
                <a16:creationId xmlns:a16="http://schemas.microsoft.com/office/drawing/2014/main" id="{177E287D-0083-4A2F-8AA0-70E0080A5140}"/>
              </a:ext>
            </a:extLst>
          </p:cNvPr>
          <p:cNvSpPr/>
          <p:nvPr/>
        </p:nvSpPr>
        <p:spPr>
          <a:xfrm>
            <a:off x="140605" y="6823238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DD830DF8-3719-4EBF-A30E-8CA3BC423186}"/>
              </a:ext>
            </a:extLst>
          </p:cNvPr>
          <p:cNvSpPr txBox="1"/>
          <p:nvPr/>
        </p:nvSpPr>
        <p:spPr>
          <a:xfrm>
            <a:off x="-426581" y="6415620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3. How many </a:t>
            </a:r>
            <a:r>
              <a:rPr lang="en-US" sz="1400" u="sng" dirty="0">
                <a:latin typeface="MitsuEHandwriting B"/>
              </a:rPr>
              <a:t>objects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9" name="TextBox 19">
            <a:extLst>
              <a:ext uri="{FF2B5EF4-FFF2-40B4-BE49-F238E27FC236}">
                <a16:creationId xmlns:a16="http://schemas.microsoft.com/office/drawing/2014/main" id="{ECF94D41-F5A9-4536-BA44-B5AA3073F669}"/>
              </a:ext>
            </a:extLst>
          </p:cNvPr>
          <p:cNvSpPr txBox="1"/>
          <p:nvPr/>
        </p:nvSpPr>
        <p:spPr>
          <a:xfrm>
            <a:off x="163981" y="6914925"/>
            <a:ext cx="316888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____________  c____,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p_______,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w______,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k_____.</a:t>
            </a:r>
          </a:p>
        </p:txBody>
      </p:sp>
      <p:sp>
        <p:nvSpPr>
          <p:cNvPr id="60" name="Rectangle: Rounded Corners 18">
            <a:extLst>
              <a:ext uri="{FF2B5EF4-FFF2-40B4-BE49-F238E27FC236}">
                <a16:creationId xmlns:a16="http://schemas.microsoft.com/office/drawing/2014/main" id="{4014D47A-1469-4497-AD55-B2A9101B47FF}"/>
              </a:ext>
            </a:extLst>
          </p:cNvPr>
          <p:cNvSpPr/>
          <p:nvPr/>
        </p:nvSpPr>
        <p:spPr>
          <a:xfrm>
            <a:off x="3501763" y="6823238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id="{F76E880A-3137-45B9-9EE4-8F6EFEAAA5F7}"/>
              </a:ext>
            </a:extLst>
          </p:cNvPr>
          <p:cNvSpPr txBox="1"/>
          <p:nvPr/>
        </p:nvSpPr>
        <p:spPr>
          <a:xfrm>
            <a:off x="2934577" y="6415620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4. How many </a:t>
            </a:r>
            <a:r>
              <a:rPr lang="en-US" sz="1400" u="sng" dirty="0">
                <a:latin typeface="MitsuEHandwriting B"/>
              </a:rPr>
              <a:t>things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E02D4679-8F26-4AB0-9CD0-C7FA1B6273CA}"/>
              </a:ext>
            </a:extLst>
          </p:cNvPr>
          <p:cNvSpPr txBox="1"/>
          <p:nvPr/>
        </p:nvSpPr>
        <p:spPr>
          <a:xfrm>
            <a:off x="3525139" y="6914925"/>
            <a:ext cx="306709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__________  p______,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________________ c_____,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c____, and ________________ f____.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919B651-2627-4DDD-92D9-0E58A0519DBA}"/>
              </a:ext>
            </a:extLst>
          </p:cNvPr>
          <p:cNvSpPr/>
          <p:nvPr/>
        </p:nvSpPr>
        <p:spPr>
          <a:xfrm>
            <a:off x="0" y="3744569"/>
            <a:ext cx="6858000" cy="3615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TextBox 16">
            <a:extLst>
              <a:ext uri="{FF2B5EF4-FFF2-40B4-BE49-F238E27FC236}">
                <a16:creationId xmlns:a16="http://schemas.microsoft.com/office/drawing/2014/main" id="{FC631D3B-1778-44A6-ABD2-9CCD1C0F74BC}"/>
              </a:ext>
            </a:extLst>
          </p:cNvPr>
          <p:cNvSpPr txBox="1"/>
          <p:nvPr/>
        </p:nvSpPr>
        <p:spPr>
          <a:xfrm>
            <a:off x="2368959" y="3680086"/>
            <a:ext cx="2106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ill Sans Nova Cond XBd" panose="020B0A06020104020203" pitchFamily="34" charset="0"/>
                <a:cs typeface="Cavolini" panose="03000502040302020204" pitchFamily="66" charset="0"/>
              </a:rPr>
              <a:t>GAME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EBFBD3-7FA6-4F27-8603-B02D561B3C4D}"/>
              </a:ext>
            </a:extLst>
          </p:cNvPr>
          <p:cNvSpPr/>
          <p:nvPr/>
        </p:nvSpPr>
        <p:spPr>
          <a:xfrm>
            <a:off x="140605" y="8813073"/>
            <a:ext cx="6553414" cy="9710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F11F03-0D43-42AE-A3B7-CA603E37A6DA}"/>
              </a:ext>
            </a:extLst>
          </p:cNvPr>
          <p:cNvSpPr/>
          <p:nvPr/>
        </p:nvSpPr>
        <p:spPr>
          <a:xfrm>
            <a:off x="4650832" y="3789629"/>
            <a:ext cx="1998345" cy="25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Team: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id="{DE5B88B3-0FAC-41FA-8D3D-57386F71EC0B}"/>
              </a:ext>
            </a:extLst>
          </p:cNvPr>
          <p:cNvSpPr txBox="1"/>
          <p:nvPr/>
        </p:nvSpPr>
        <p:spPr>
          <a:xfrm>
            <a:off x="140605" y="8759008"/>
            <a:ext cx="1011539" cy="4233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8">
            <a:extLst>
              <a:ext uri="{FF2B5EF4-FFF2-40B4-BE49-F238E27FC236}">
                <a16:creationId xmlns:a16="http://schemas.microsoft.com/office/drawing/2014/main" id="{5D4FB803-DDD4-4ACE-BD21-D421E5E7834C}"/>
              </a:ext>
            </a:extLst>
          </p:cNvPr>
          <p:cNvSpPr/>
          <p:nvPr/>
        </p:nvSpPr>
        <p:spPr>
          <a:xfrm>
            <a:off x="140605" y="1774299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661663D7-8313-4F2E-9730-F61FA5D5AA5E}"/>
              </a:ext>
            </a:extLst>
          </p:cNvPr>
          <p:cNvSpPr txBox="1"/>
          <p:nvPr/>
        </p:nvSpPr>
        <p:spPr>
          <a:xfrm>
            <a:off x="-426581" y="1366681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1. How many animals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26855D34-FCF4-4F64-8EDA-BDCFD8FDE759}"/>
              </a:ext>
            </a:extLst>
          </p:cNvPr>
          <p:cNvSpPr txBox="1"/>
          <p:nvPr/>
        </p:nvSpPr>
        <p:spPr>
          <a:xfrm>
            <a:off x="225697" y="802064"/>
            <a:ext cx="642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ill Sans Nova Cond XBd" panose="020B0A06020104020203" pitchFamily="34" charset="0"/>
                <a:cs typeface="Cavolini" panose="03000502040302020204" pitchFamily="66" charset="0"/>
              </a:rPr>
              <a:t>HOW MANY ANIMALS DO YOU SEE?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35A3CF8D-4576-4C48-BBCC-395507B7D72E}"/>
              </a:ext>
            </a:extLst>
          </p:cNvPr>
          <p:cNvSpPr txBox="1"/>
          <p:nvPr/>
        </p:nvSpPr>
        <p:spPr>
          <a:xfrm>
            <a:off x="620363" y="311633"/>
            <a:ext cx="560321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>
                <a:latin typeface="Aharoni" panose="02010803020104030203" pitchFamily="2" charset="-79"/>
                <a:cs typeface="Aharoni" panose="02010803020104030203" pitchFamily="2" charset="-79"/>
              </a:rPr>
              <a:t>Class:____ No: ____ Name:</a:t>
            </a:r>
          </a:p>
        </p:txBody>
      </p:sp>
      <p:pic>
        <p:nvPicPr>
          <p:cNvPr id="49" name="Picture 17">
            <a:extLst>
              <a:ext uri="{FF2B5EF4-FFF2-40B4-BE49-F238E27FC236}">
                <a16:creationId xmlns:a16="http://schemas.microsoft.com/office/drawing/2014/main" id="{805C765B-5AE3-465D-96C3-36EAE5CD2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92" y="335917"/>
            <a:ext cx="2920137" cy="388619"/>
          </a:xfrm>
          <a:prstGeom prst="rect">
            <a:avLst/>
          </a:prstGeom>
        </p:spPr>
      </p:pic>
      <p:sp>
        <p:nvSpPr>
          <p:cNvPr id="32" name="TextBox 19">
            <a:extLst>
              <a:ext uri="{FF2B5EF4-FFF2-40B4-BE49-F238E27FC236}">
                <a16:creationId xmlns:a16="http://schemas.microsoft.com/office/drawing/2014/main" id="{81FD1710-3B6E-47AB-924A-10EC955051C1}"/>
              </a:ext>
            </a:extLst>
          </p:cNvPr>
          <p:cNvSpPr txBox="1"/>
          <p:nvPr/>
        </p:nvSpPr>
        <p:spPr>
          <a:xfrm>
            <a:off x="163981" y="1865986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see _______  h_______,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t_______,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r_______, 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h_______.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987EA11A-A118-4726-B923-037341022D0B}"/>
              </a:ext>
            </a:extLst>
          </p:cNvPr>
          <p:cNvSpPr txBox="1"/>
          <p:nvPr/>
        </p:nvSpPr>
        <p:spPr>
          <a:xfrm>
            <a:off x="2934577" y="1366681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2. How many animals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36" name="Rectangle: Rounded Corners 18">
            <a:extLst>
              <a:ext uri="{FF2B5EF4-FFF2-40B4-BE49-F238E27FC236}">
                <a16:creationId xmlns:a16="http://schemas.microsoft.com/office/drawing/2014/main" id="{2FF94249-AD23-412F-84EB-699554CA6A0A}"/>
              </a:ext>
            </a:extLst>
          </p:cNvPr>
          <p:cNvSpPr/>
          <p:nvPr/>
        </p:nvSpPr>
        <p:spPr>
          <a:xfrm>
            <a:off x="3501763" y="1751265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9">
            <a:extLst>
              <a:ext uri="{FF2B5EF4-FFF2-40B4-BE49-F238E27FC236}">
                <a16:creationId xmlns:a16="http://schemas.microsoft.com/office/drawing/2014/main" id="{1166769C-8E95-454B-9585-4A7065DA6705}"/>
              </a:ext>
            </a:extLst>
          </p:cNvPr>
          <p:cNvSpPr txBox="1"/>
          <p:nvPr/>
        </p:nvSpPr>
        <p:spPr>
          <a:xfrm>
            <a:off x="3564599" y="1878172"/>
            <a:ext cx="3192256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see _______  p_______,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______ k_________,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Comic Sans MS" panose="030F0702030302020204" pitchFamily="66" charset="0"/>
              </a:rPr>
              <a:t>______ h_______, </a:t>
            </a:r>
            <a:r>
              <a:rPr lang="en-US" sz="1600" dirty="0">
                <a:latin typeface="Comic Sans MS" panose="030F0702030302020204" pitchFamily="66" charset="0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mic Sans MS" panose="030F0702030302020204" pitchFamily="66" charset="0"/>
              </a:rPr>
              <a:t>I _____ see any m_______.</a:t>
            </a:r>
          </a:p>
        </p:txBody>
      </p:sp>
      <p:sp>
        <p:nvSpPr>
          <p:cNvPr id="50" name="Rectangle: Rounded Corners 18">
            <a:extLst>
              <a:ext uri="{FF2B5EF4-FFF2-40B4-BE49-F238E27FC236}">
                <a16:creationId xmlns:a16="http://schemas.microsoft.com/office/drawing/2014/main" id="{D383392A-0085-45EA-9DB3-F965A86BB8C9}"/>
              </a:ext>
            </a:extLst>
          </p:cNvPr>
          <p:cNvSpPr/>
          <p:nvPr/>
        </p:nvSpPr>
        <p:spPr>
          <a:xfrm>
            <a:off x="140605" y="4494566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19">
            <a:extLst>
              <a:ext uri="{FF2B5EF4-FFF2-40B4-BE49-F238E27FC236}">
                <a16:creationId xmlns:a16="http://schemas.microsoft.com/office/drawing/2014/main" id="{2905F267-406C-47CC-85CD-DC15E4CF1311}"/>
              </a:ext>
            </a:extLst>
          </p:cNvPr>
          <p:cNvSpPr txBox="1"/>
          <p:nvPr/>
        </p:nvSpPr>
        <p:spPr>
          <a:xfrm>
            <a:off x="-426581" y="4086948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1. How many </a:t>
            </a:r>
            <a:r>
              <a:rPr lang="en-US" sz="1400" u="sng" dirty="0">
                <a:latin typeface="MitsuEHandwriting B"/>
              </a:rPr>
              <a:t>animals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2" name="TextBox 19">
            <a:extLst>
              <a:ext uri="{FF2B5EF4-FFF2-40B4-BE49-F238E27FC236}">
                <a16:creationId xmlns:a16="http://schemas.microsoft.com/office/drawing/2014/main" id="{9422F4A6-4321-4369-B095-27D837098BFE}"/>
              </a:ext>
            </a:extLst>
          </p:cNvPr>
          <p:cNvSpPr txBox="1"/>
          <p:nvPr/>
        </p:nvSpPr>
        <p:spPr>
          <a:xfrm>
            <a:off x="163981" y="4586253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  c_______,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c_________,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s_________,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s______.</a:t>
            </a:r>
          </a:p>
        </p:txBody>
      </p:sp>
      <p:sp>
        <p:nvSpPr>
          <p:cNvPr id="54" name="Rectangle: Rounded Corners 18">
            <a:extLst>
              <a:ext uri="{FF2B5EF4-FFF2-40B4-BE49-F238E27FC236}">
                <a16:creationId xmlns:a16="http://schemas.microsoft.com/office/drawing/2014/main" id="{DF4C5539-4AD8-4904-98C0-13C6294E5249}"/>
              </a:ext>
            </a:extLst>
          </p:cNvPr>
          <p:cNvSpPr/>
          <p:nvPr/>
        </p:nvSpPr>
        <p:spPr>
          <a:xfrm>
            <a:off x="3501763" y="4494566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19">
            <a:extLst>
              <a:ext uri="{FF2B5EF4-FFF2-40B4-BE49-F238E27FC236}">
                <a16:creationId xmlns:a16="http://schemas.microsoft.com/office/drawing/2014/main" id="{A4511E6B-DA24-4B8F-95C0-23646167F2B5}"/>
              </a:ext>
            </a:extLst>
          </p:cNvPr>
          <p:cNvSpPr txBox="1"/>
          <p:nvPr/>
        </p:nvSpPr>
        <p:spPr>
          <a:xfrm>
            <a:off x="2934577" y="4086948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2. How many </a:t>
            </a:r>
            <a:r>
              <a:rPr lang="en-US" sz="1400" u="sng" dirty="0">
                <a:latin typeface="MitsuEHandwriting B"/>
              </a:rPr>
              <a:t>people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6" name="TextBox 19">
            <a:extLst>
              <a:ext uri="{FF2B5EF4-FFF2-40B4-BE49-F238E27FC236}">
                <a16:creationId xmlns:a16="http://schemas.microsoft.com/office/drawing/2014/main" id="{6478CADE-28FF-4779-90E6-D0B913CF434F}"/>
              </a:ext>
            </a:extLst>
          </p:cNvPr>
          <p:cNvSpPr txBox="1"/>
          <p:nvPr/>
        </p:nvSpPr>
        <p:spPr>
          <a:xfrm>
            <a:off x="3525139" y="4586253"/>
            <a:ext cx="300181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  m____,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 w_______,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 c_________,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b_______.</a:t>
            </a:r>
          </a:p>
        </p:txBody>
      </p:sp>
      <p:sp>
        <p:nvSpPr>
          <p:cNvPr id="57" name="Rectangle: Rounded Corners 18">
            <a:extLst>
              <a:ext uri="{FF2B5EF4-FFF2-40B4-BE49-F238E27FC236}">
                <a16:creationId xmlns:a16="http://schemas.microsoft.com/office/drawing/2014/main" id="{177E287D-0083-4A2F-8AA0-70E0080A5140}"/>
              </a:ext>
            </a:extLst>
          </p:cNvPr>
          <p:cNvSpPr/>
          <p:nvPr/>
        </p:nvSpPr>
        <p:spPr>
          <a:xfrm>
            <a:off x="140605" y="6823238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DD830DF8-3719-4EBF-A30E-8CA3BC423186}"/>
              </a:ext>
            </a:extLst>
          </p:cNvPr>
          <p:cNvSpPr txBox="1"/>
          <p:nvPr/>
        </p:nvSpPr>
        <p:spPr>
          <a:xfrm>
            <a:off x="-426581" y="6415620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3. How many </a:t>
            </a:r>
            <a:r>
              <a:rPr lang="en-US" sz="1400" u="sng" dirty="0">
                <a:latin typeface="MitsuEHandwriting B"/>
              </a:rPr>
              <a:t>objects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59" name="TextBox 19">
            <a:extLst>
              <a:ext uri="{FF2B5EF4-FFF2-40B4-BE49-F238E27FC236}">
                <a16:creationId xmlns:a16="http://schemas.microsoft.com/office/drawing/2014/main" id="{ECF94D41-F5A9-4536-BA44-B5AA3073F669}"/>
              </a:ext>
            </a:extLst>
          </p:cNvPr>
          <p:cNvSpPr txBox="1"/>
          <p:nvPr/>
        </p:nvSpPr>
        <p:spPr>
          <a:xfrm>
            <a:off x="163981" y="6914925"/>
            <a:ext cx="316888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____________  c____,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p_______,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w______, and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 k_____.</a:t>
            </a:r>
          </a:p>
        </p:txBody>
      </p:sp>
      <p:sp>
        <p:nvSpPr>
          <p:cNvPr id="60" name="Rectangle: Rounded Corners 18">
            <a:extLst>
              <a:ext uri="{FF2B5EF4-FFF2-40B4-BE49-F238E27FC236}">
                <a16:creationId xmlns:a16="http://schemas.microsoft.com/office/drawing/2014/main" id="{4014D47A-1469-4497-AD55-B2A9101B47FF}"/>
              </a:ext>
            </a:extLst>
          </p:cNvPr>
          <p:cNvSpPr/>
          <p:nvPr/>
        </p:nvSpPr>
        <p:spPr>
          <a:xfrm>
            <a:off x="3501763" y="6823238"/>
            <a:ext cx="3192256" cy="184225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id="{F76E880A-3137-45B9-9EE4-8F6EFEAAA5F7}"/>
              </a:ext>
            </a:extLst>
          </p:cNvPr>
          <p:cNvSpPr txBox="1"/>
          <p:nvPr/>
        </p:nvSpPr>
        <p:spPr>
          <a:xfrm>
            <a:off x="2934577" y="6415620"/>
            <a:ext cx="4326629" cy="3885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MitsuEHandwriting B"/>
              </a:rPr>
              <a:t>4. How many </a:t>
            </a:r>
            <a:r>
              <a:rPr lang="en-US" sz="1400" u="sng" dirty="0">
                <a:latin typeface="MitsuEHandwriting B"/>
              </a:rPr>
              <a:t>things</a:t>
            </a:r>
            <a:r>
              <a:rPr lang="en-US" sz="1400" dirty="0">
                <a:latin typeface="MitsuEHandwriting B"/>
              </a:rPr>
              <a:t> do you see?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itsuEHandwriting B"/>
            </a:endParaRP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E02D4679-8F26-4AB0-9CD0-C7FA1B6273CA}"/>
              </a:ext>
            </a:extLst>
          </p:cNvPr>
          <p:cNvSpPr txBox="1"/>
          <p:nvPr/>
        </p:nvSpPr>
        <p:spPr>
          <a:xfrm>
            <a:off x="3525139" y="6914925"/>
            <a:ext cx="3067090" cy="1528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I see __________  p______,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________________ c_____,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______ c____, and ________________ f____.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919B651-2627-4DDD-92D9-0E58A0519DBA}"/>
              </a:ext>
            </a:extLst>
          </p:cNvPr>
          <p:cNvSpPr/>
          <p:nvPr/>
        </p:nvSpPr>
        <p:spPr>
          <a:xfrm>
            <a:off x="0" y="3744569"/>
            <a:ext cx="6858000" cy="3615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TextBox 16">
            <a:extLst>
              <a:ext uri="{FF2B5EF4-FFF2-40B4-BE49-F238E27FC236}">
                <a16:creationId xmlns:a16="http://schemas.microsoft.com/office/drawing/2014/main" id="{FC631D3B-1778-44A6-ABD2-9CCD1C0F74BC}"/>
              </a:ext>
            </a:extLst>
          </p:cNvPr>
          <p:cNvSpPr txBox="1"/>
          <p:nvPr/>
        </p:nvSpPr>
        <p:spPr>
          <a:xfrm>
            <a:off x="2368959" y="3680086"/>
            <a:ext cx="2106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ill Sans Nova Cond XBd" panose="020B0A06020104020203" pitchFamily="34" charset="0"/>
                <a:cs typeface="Cavolini" panose="03000502040302020204" pitchFamily="66" charset="0"/>
              </a:rPr>
              <a:t>GAME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EBFBD3-7FA6-4F27-8603-B02D561B3C4D}"/>
              </a:ext>
            </a:extLst>
          </p:cNvPr>
          <p:cNvSpPr/>
          <p:nvPr/>
        </p:nvSpPr>
        <p:spPr>
          <a:xfrm>
            <a:off x="140605" y="8813073"/>
            <a:ext cx="6553414" cy="9710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F11F03-0D43-42AE-A3B7-CA603E37A6DA}"/>
              </a:ext>
            </a:extLst>
          </p:cNvPr>
          <p:cNvSpPr/>
          <p:nvPr/>
        </p:nvSpPr>
        <p:spPr>
          <a:xfrm>
            <a:off x="4650832" y="3789629"/>
            <a:ext cx="1998345" cy="25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Team: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id="{DE5B88B3-0FAC-41FA-8D3D-57386F71EC0B}"/>
              </a:ext>
            </a:extLst>
          </p:cNvPr>
          <p:cNvSpPr txBox="1"/>
          <p:nvPr/>
        </p:nvSpPr>
        <p:spPr>
          <a:xfrm>
            <a:off x="140605" y="8759008"/>
            <a:ext cx="1011539" cy="4233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Comic Sans MS" panose="030F0702030302020204" pitchFamily="66" charset="0"/>
              </a:rPr>
              <a:t>NOTES: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06B873EB-EA64-4896-A280-5200F6D7A3F9}"/>
              </a:ext>
            </a:extLst>
          </p:cNvPr>
          <p:cNvSpPr txBox="1"/>
          <p:nvPr/>
        </p:nvSpPr>
        <p:spPr>
          <a:xfrm>
            <a:off x="818365" y="1865986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three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862C411F-5188-4A41-A884-6B117180074C}"/>
              </a:ext>
            </a:extLst>
          </p:cNvPr>
          <p:cNvSpPr txBox="1"/>
          <p:nvPr/>
        </p:nvSpPr>
        <p:spPr>
          <a:xfrm>
            <a:off x="199307" y="223321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five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BF2AEE9A-352F-4C78-86AA-BE35CF8147BB}"/>
              </a:ext>
            </a:extLst>
          </p:cNvPr>
          <p:cNvSpPr txBox="1"/>
          <p:nvPr/>
        </p:nvSpPr>
        <p:spPr>
          <a:xfrm>
            <a:off x="199307" y="260196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0414A4BB-62AB-4643-A46D-A2A93744B111}"/>
              </a:ext>
            </a:extLst>
          </p:cNvPr>
          <p:cNvSpPr txBox="1"/>
          <p:nvPr/>
        </p:nvSpPr>
        <p:spPr>
          <a:xfrm>
            <a:off x="204151" y="296919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87B02058-EEDA-4D7E-BBF3-9E338FA2737C}"/>
              </a:ext>
            </a:extLst>
          </p:cNvPr>
          <p:cNvSpPr txBox="1"/>
          <p:nvPr/>
        </p:nvSpPr>
        <p:spPr>
          <a:xfrm>
            <a:off x="785374" y="4587756"/>
            <a:ext cx="111751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sixteen</a:t>
            </a:r>
          </a:p>
        </p:txBody>
      </p:sp>
      <p:sp>
        <p:nvSpPr>
          <p:cNvPr id="34" name="TextBox 19">
            <a:extLst>
              <a:ext uri="{FF2B5EF4-FFF2-40B4-BE49-F238E27FC236}">
                <a16:creationId xmlns:a16="http://schemas.microsoft.com/office/drawing/2014/main" id="{AB524B76-081A-4C68-8B69-5DB44E1B640C}"/>
              </a:ext>
            </a:extLst>
          </p:cNvPr>
          <p:cNvSpPr txBox="1"/>
          <p:nvPr/>
        </p:nvSpPr>
        <p:spPr>
          <a:xfrm>
            <a:off x="198590" y="495498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three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8BED7DE2-DD2A-439C-91B2-C9B50C2F04C9}"/>
              </a:ext>
            </a:extLst>
          </p:cNvPr>
          <p:cNvSpPr txBox="1"/>
          <p:nvPr/>
        </p:nvSpPr>
        <p:spPr>
          <a:xfrm>
            <a:off x="198590" y="532373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five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5326AADA-CFE3-43DA-9C6A-72A1ECE30AE6}"/>
              </a:ext>
            </a:extLst>
          </p:cNvPr>
          <p:cNvSpPr txBox="1"/>
          <p:nvPr/>
        </p:nvSpPr>
        <p:spPr>
          <a:xfrm>
            <a:off x="102657" y="5690963"/>
            <a:ext cx="1044118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twenty</a:t>
            </a:r>
          </a:p>
        </p:txBody>
      </p:sp>
      <p:sp>
        <p:nvSpPr>
          <p:cNvPr id="40" name="TextBox 19">
            <a:extLst>
              <a:ext uri="{FF2B5EF4-FFF2-40B4-BE49-F238E27FC236}">
                <a16:creationId xmlns:a16="http://schemas.microsoft.com/office/drawing/2014/main" id="{A4305470-6B7F-4363-BD71-73792EE06359}"/>
              </a:ext>
            </a:extLst>
          </p:cNvPr>
          <p:cNvSpPr txBox="1"/>
          <p:nvPr/>
        </p:nvSpPr>
        <p:spPr>
          <a:xfrm>
            <a:off x="4184720" y="4589362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47DFB505-CE29-4E5E-8E46-D494FEE889B9}"/>
              </a:ext>
            </a:extLst>
          </p:cNvPr>
          <p:cNvSpPr txBox="1"/>
          <p:nvPr/>
        </p:nvSpPr>
        <p:spPr>
          <a:xfrm>
            <a:off x="3587178" y="4956591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eleven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95EB7F5F-E3FC-4E0B-902F-86C51FA77E83}"/>
              </a:ext>
            </a:extLst>
          </p:cNvPr>
          <p:cNvSpPr txBox="1"/>
          <p:nvPr/>
        </p:nvSpPr>
        <p:spPr>
          <a:xfrm>
            <a:off x="3587178" y="5325340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twelve</a:t>
            </a:r>
          </a:p>
        </p:txBody>
      </p:sp>
      <p:sp>
        <p:nvSpPr>
          <p:cNvPr id="43" name="TextBox 19">
            <a:extLst>
              <a:ext uri="{FF2B5EF4-FFF2-40B4-BE49-F238E27FC236}">
                <a16:creationId xmlns:a16="http://schemas.microsoft.com/office/drawing/2014/main" id="{FD0E827B-7993-410B-888A-CEF9DD51E4A2}"/>
              </a:ext>
            </a:extLst>
          </p:cNvPr>
          <p:cNvSpPr txBox="1"/>
          <p:nvPr/>
        </p:nvSpPr>
        <p:spPr>
          <a:xfrm>
            <a:off x="3592022" y="5692569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id="{F139D99C-FB2D-431B-9631-B4D1E5C4E490}"/>
              </a:ext>
            </a:extLst>
          </p:cNvPr>
          <p:cNvSpPr txBox="1"/>
          <p:nvPr/>
        </p:nvSpPr>
        <p:spPr>
          <a:xfrm>
            <a:off x="4204755" y="186975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F8098A47-E739-4A81-B0F9-10E8B0696EF8}"/>
              </a:ext>
            </a:extLst>
          </p:cNvPr>
          <p:cNvSpPr txBox="1"/>
          <p:nvPr/>
        </p:nvSpPr>
        <p:spPr>
          <a:xfrm>
            <a:off x="3585697" y="223698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three</a:t>
            </a:r>
          </a:p>
        </p:txBody>
      </p:sp>
      <p:sp>
        <p:nvSpPr>
          <p:cNvPr id="47" name="TextBox 19">
            <a:extLst>
              <a:ext uri="{FF2B5EF4-FFF2-40B4-BE49-F238E27FC236}">
                <a16:creationId xmlns:a16="http://schemas.microsoft.com/office/drawing/2014/main" id="{44AE7F04-356E-4F1B-BC25-B04066DF8AB6}"/>
              </a:ext>
            </a:extLst>
          </p:cNvPr>
          <p:cNvSpPr txBox="1"/>
          <p:nvPr/>
        </p:nvSpPr>
        <p:spPr>
          <a:xfrm>
            <a:off x="3585697" y="260573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787EC16E-9D8A-4892-AF44-A6C8ACC33EB2}"/>
              </a:ext>
            </a:extLst>
          </p:cNvPr>
          <p:cNvSpPr txBox="1"/>
          <p:nvPr/>
        </p:nvSpPr>
        <p:spPr>
          <a:xfrm>
            <a:off x="3708878" y="298175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don’t</a:t>
            </a:r>
          </a:p>
        </p:txBody>
      </p:sp>
      <p:sp>
        <p:nvSpPr>
          <p:cNvPr id="66" name="TextBox 19">
            <a:extLst>
              <a:ext uri="{FF2B5EF4-FFF2-40B4-BE49-F238E27FC236}">
                <a16:creationId xmlns:a16="http://schemas.microsoft.com/office/drawing/2014/main" id="{A2B45CC7-47A2-4144-B97B-A27F229F191E}"/>
              </a:ext>
            </a:extLst>
          </p:cNvPr>
          <p:cNvSpPr txBox="1"/>
          <p:nvPr/>
        </p:nvSpPr>
        <p:spPr>
          <a:xfrm>
            <a:off x="861398" y="6916662"/>
            <a:ext cx="142183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twenty-eight</a:t>
            </a:r>
          </a:p>
        </p:txBody>
      </p:sp>
      <p:sp>
        <p:nvSpPr>
          <p:cNvPr id="67" name="TextBox 19">
            <a:extLst>
              <a:ext uri="{FF2B5EF4-FFF2-40B4-BE49-F238E27FC236}">
                <a16:creationId xmlns:a16="http://schemas.microsoft.com/office/drawing/2014/main" id="{E7479B3F-8CCB-47A7-8A91-C2AC2F771AFC}"/>
              </a:ext>
            </a:extLst>
          </p:cNvPr>
          <p:cNvSpPr txBox="1"/>
          <p:nvPr/>
        </p:nvSpPr>
        <p:spPr>
          <a:xfrm>
            <a:off x="265772" y="7283891"/>
            <a:ext cx="142183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twenty-four</a:t>
            </a:r>
          </a:p>
        </p:txBody>
      </p:sp>
      <p:sp>
        <p:nvSpPr>
          <p:cNvPr id="68" name="TextBox 19">
            <a:extLst>
              <a:ext uri="{FF2B5EF4-FFF2-40B4-BE49-F238E27FC236}">
                <a16:creationId xmlns:a16="http://schemas.microsoft.com/office/drawing/2014/main" id="{7B546B23-642B-442C-BBC0-9E0155625D38}"/>
              </a:ext>
            </a:extLst>
          </p:cNvPr>
          <p:cNvSpPr txBox="1"/>
          <p:nvPr/>
        </p:nvSpPr>
        <p:spPr>
          <a:xfrm>
            <a:off x="355002" y="7652640"/>
            <a:ext cx="1266135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69" name="TextBox 19">
            <a:extLst>
              <a:ext uri="{FF2B5EF4-FFF2-40B4-BE49-F238E27FC236}">
                <a16:creationId xmlns:a16="http://schemas.microsoft.com/office/drawing/2014/main" id="{927095FD-04D8-423F-B356-7BF6AC9531B8}"/>
              </a:ext>
            </a:extLst>
          </p:cNvPr>
          <p:cNvSpPr txBox="1"/>
          <p:nvPr/>
        </p:nvSpPr>
        <p:spPr>
          <a:xfrm>
            <a:off x="298046" y="8019869"/>
            <a:ext cx="142183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one-hundred</a:t>
            </a:r>
          </a:p>
        </p:txBody>
      </p:sp>
      <p:sp>
        <p:nvSpPr>
          <p:cNvPr id="70" name="TextBox 19">
            <a:extLst>
              <a:ext uri="{FF2B5EF4-FFF2-40B4-BE49-F238E27FC236}">
                <a16:creationId xmlns:a16="http://schemas.microsoft.com/office/drawing/2014/main" id="{6DEEAA44-3525-4C02-9CC9-B84DF3F70D01}"/>
              </a:ext>
            </a:extLst>
          </p:cNvPr>
          <p:cNvSpPr txBox="1"/>
          <p:nvPr/>
        </p:nvSpPr>
        <p:spPr>
          <a:xfrm>
            <a:off x="4003885" y="6907518"/>
            <a:ext cx="15834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twenty-three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id="{889F0841-DECA-4584-B17C-5161E4860F0B}"/>
              </a:ext>
            </a:extLst>
          </p:cNvPr>
          <p:cNvSpPr txBox="1"/>
          <p:nvPr/>
        </p:nvSpPr>
        <p:spPr>
          <a:xfrm>
            <a:off x="3406235" y="7300385"/>
            <a:ext cx="2410905" cy="400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one hundred seventeen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id="{9BB92588-A3DD-4CBD-87B2-E094BD5E25CA}"/>
              </a:ext>
            </a:extLst>
          </p:cNvPr>
          <p:cNvSpPr txBox="1"/>
          <p:nvPr/>
        </p:nvSpPr>
        <p:spPr>
          <a:xfrm>
            <a:off x="3366807" y="7643496"/>
            <a:ext cx="1266135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id="{09BFE6D0-85FB-41DB-B9A7-176EE070A2B1}"/>
              </a:ext>
            </a:extLst>
          </p:cNvPr>
          <p:cNvSpPr txBox="1"/>
          <p:nvPr/>
        </p:nvSpPr>
        <p:spPr>
          <a:xfrm>
            <a:off x="3757817" y="8010725"/>
            <a:ext cx="1583464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 don’t see any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id="{00D19AF5-6DDE-4D69-B33E-11828B1E7949}"/>
              </a:ext>
            </a:extLst>
          </p:cNvPr>
          <p:cNvSpPr txBox="1"/>
          <p:nvPr/>
        </p:nvSpPr>
        <p:spPr>
          <a:xfrm>
            <a:off x="1847117" y="1859477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orses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D96EB642-E3D6-40F8-9947-2A3B74F20261}"/>
              </a:ext>
            </a:extLst>
          </p:cNvPr>
          <p:cNvSpPr txBox="1"/>
          <p:nvPr/>
        </p:nvSpPr>
        <p:spPr>
          <a:xfrm>
            <a:off x="1096177" y="2226706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urtles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id="{B49E02A6-76C7-4A76-8535-831FCC25765C}"/>
              </a:ext>
            </a:extLst>
          </p:cNvPr>
          <p:cNvSpPr txBox="1"/>
          <p:nvPr/>
        </p:nvSpPr>
        <p:spPr>
          <a:xfrm>
            <a:off x="1096177" y="259545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abbits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F7EC4BCD-2B4C-4DED-ACA3-BEF96648E813}"/>
              </a:ext>
            </a:extLst>
          </p:cNvPr>
          <p:cNvSpPr txBox="1"/>
          <p:nvPr/>
        </p:nvSpPr>
        <p:spPr>
          <a:xfrm>
            <a:off x="1101021" y="296268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awks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19">
            <a:extLst>
              <a:ext uri="{FF2B5EF4-FFF2-40B4-BE49-F238E27FC236}">
                <a16:creationId xmlns:a16="http://schemas.microsoft.com/office/drawing/2014/main" id="{825B3DBE-47BD-4CD4-B2B5-D289679199AB}"/>
              </a:ext>
            </a:extLst>
          </p:cNvPr>
          <p:cNvSpPr txBox="1"/>
          <p:nvPr/>
        </p:nvSpPr>
        <p:spPr>
          <a:xfrm>
            <a:off x="5245499" y="187649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andas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19">
            <a:extLst>
              <a:ext uri="{FF2B5EF4-FFF2-40B4-BE49-F238E27FC236}">
                <a16:creationId xmlns:a16="http://schemas.microsoft.com/office/drawing/2014/main" id="{D5FEE8DB-39DA-49FA-A7EB-FC0F5F861A93}"/>
              </a:ext>
            </a:extLst>
          </p:cNvPr>
          <p:cNvSpPr txBox="1"/>
          <p:nvPr/>
        </p:nvSpPr>
        <p:spPr>
          <a:xfrm>
            <a:off x="4503351" y="2252514"/>
            <a:ext cx="1165017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angaroos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:a16="http://schemas.microsoft.com/office/drawing/2014/main" id="{CE591D04-7657-4B55-9E79-75B6E386A148}"/>
              </a:ext>
            </a:extLst>
          </p:cNvPr>
          <p:cNvSpPr txBox="1"/>
          <p:nvPr/>
        </p:nvSpPr>
        <p:spPr>
          <a:xfrm>
            <a:off x="4494559" y="2612471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ippo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extBox 19">
            <a:extLst>
              <a:ext uri="{FF2B5EF4-FFF2-40B4-BE49-F238E27FC236}">
                <a16:creationId xmlns:a16="http://schemas.microsoft.com/office/drawing/2014/main" id="{B4DE424B-CB98-4388-94C4-4BAFECF08DCE}"/>
              </a:ext>
            </a:extLst>
          </p:cNvPr>
          <p:cNvSpPr txBox="1"/>
          <p:nvPr/>
        </p:nvSpPr>
        <p:spPr>
          <a:xfrm>
            <a:off x="5352255" y="2979700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onkeys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19">
            <a:extLst>
              <a:ext uri="{FF2B5EF4-FFF2-40B4-BE49-F238E27FC236}">
                <a16:creationId xmlns:a16="http://schemas.microsoft.com/office/drawing/2014/main" id="{9127DB5A-AF3F-486A-93AB-2F92AC19809C}"/>
              </a:ext>
            </a:extLst>
          </p:cNvPr>
          <p:cNvSpPr txBox="1"/>
          <p:nvPr/>
        </p:nvSpPr>
        <p:spPr>
          <a:xfrm>
            <a:off x="2082418" y="458470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rabs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Box 19">
            <a:extLst>
              <a:ext uri="{FF2B5EF4-FFF2-40B4-BE49-F238E27FC236}">
                <a16:creationId xmlns:a16="http://schemas.microsoft.com/office/drawing/2014/main" id="{DE72D671-CC50-4B61-8B0C-5EC671DCEF12}"/>
              </a:ext>
            </a:extLst>
          </p:cNvPr>
          <p:cNvSpPr txBox="1"/>
          <p:nvPr/>
        </p:nvSpPr>
        <p:spPr>
          <a:xfrm>
            <a:off x="1090497" y="4951934"/>
            <a:ext cx="111751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rocodiles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19">
            <a:extLst>
              <a:ext uri="{FF2B5EF4-FFF2-40B4-BE49-F238E27FC236}">
                <a16:creationId xmlns:a16="http://schemas.microsoft.com/office/drawing/2014/main" id="{9020E3A3-E08D-42A4-AA64-A2076EE138F1}"/>
              </a:ext>
            </a:extLst>
          </p:cNvPr>
          <p:cNvSpPr txBox="1"/>
          <p:nvPr/>
        </p:nvSpPr>
        <p:spPr>
          <a:xfrm>
            <a:off x="1090497" y="532068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harks</a:t>
            </a:r>
          </a:p>
        </p:txBody>
      </p:sp>
      <p:sp>
        <p:nvSpPr>
          <p:cNvPr id="85" name="TextBox 19">
            <a:extLst>
              <a:ext uri="{FF2B5EF4-FFF2-40B4-BE49-F238E27FC236}">
                <a16:creationId xmlns:a16="http://schemas.microsoft.com/office/drawing/2014/main" id="{4EE5E737-2BF3-498F-9A47-125955502F5D}"/>
              </a:ext>
            </a:extLst>
          </p:cNvPr>
          <p:cNvSpPr txBox="1"/>
          <p:nvPr/>
        </p:nvSpPr>
        <p:spPr>
          <a:xfrm>
            <a:off x="1095341" y="5687912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nails</a:t>
            </a:r>
          </a:p>
        </p:txBody>
      </p:sp>
      <p:sp>
        <p:nvSpPr>
          <p:cNvPr id="86" name="TextBox 19">
            <a:extLst>
              <a:ext uri="{FF2B5EF4-FFF2-40B4-BE49-F238E27FC236}">
                <a16:creationId xmlns:a16="http://schemas.microsoft.com/office/drawing/2014/main" id="{6A0B4D49-CD36-4C92-9C67-8237D552E62B}"/>
              </a:ext>
            </a:extLst>
          </p:cNvPr>
          <p:cNvSpPr txBox="1"/>
          <p:nvPr/>
        </p:nvSpPr>
        <p:spPr>
          <a:xfrm>
            <a:off x="5248535" y="4591537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19">
            <a:extLst>
              <a:ext uri="{FF2B5EF4-FFF2-40B4-BE49-F238E27FC236}">
                <a16:creationId xmlns:a16="http://schemas.microsoft.com/office/drawing/2014/main" id="{80876694-7C8D-43F5-B9D6-DDC5768F5BC6}"/>
              </a:ext>
            </a:extLst>
          </p:cNvPr>
          <p:cNvSpPr txBox="1"/>
          <p:nvPr/>
        </p:nvSpPr>
        <p:spPr>
          <a:xfrm>
            <a:off x="4613979" y="4953122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omen</a:t>
            </a:r>
          </a:p>
        </p:txBody>
      </p:sp>
      <p:sp>
        <p:nvSpPr>
          <p:cNvPr id="88" name="TextBox 19">
            <a:extLst>
              <a:ext uri="{FF2B5EF4-FFF2-40B4-BE49-F238E27FC236}">
                <a16:creationId xmlns:a16="http://schemas.microsoft.com/office/drawing/2014/main" id="{79E1FBE7-579B-4366-B18D-AC39D0659DB4}"/>
              </a:ext>
            </a:extLst>
          </p:cNvPr>
          <p:cNvSpPr txBox="1"/>
          <p:nvPr/>
        </p:nvSpPr>
        <p:spPr>
          <a:xfrm>
            <a:off x="4587498" y="5308478"/>
            <a:ext cx="947800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hildren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TextBox 19">
            <a:extLst>
              <a:ext uri="{FF2B5EF4-FFF2-40B4-BE49-F238E27FC236}">
                <a16:creationId xmlns:a16="http://schemas.microsoft.com/office/drawing/2014/main" id="{E05988E5-1F70-4403-9B27-C81224A3139D}"/>
              </a:ext>
            </a:extLst>
          </p:cNvPr>
          <p:cNvSpPr txBox="1"/>
          <p:nvPr/>
        </p:nvSpPr>
        <p:spPr>
          <a:xfrm>
            <a:off x="4470092" y="5681351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abies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19">
            <a:extLst>
              <a:ext uri="{FF2B5EF4-FFF2-40B4-BE49-F238E27FC236}">
                <a16:creationId xmlns:a16="http://schemas.microsoft.com/office/drawing/2014/main" id="{E45D111E-564A-4E2B-886B-F3A2822291DB}"/>
              </a:ext>
            </a:extLst>
          </p:cNvPr>
          <p:cNvSpPr txBox="1"/>
          <p:nvPr/>
        </p:nvSpPr>
        <p:spPr>
          <a:xfrm>
            <a:off x="2479332" y="6914925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oins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TextBox 19">
            <a:extLst>
              <a:ext uri="{FF2B5EF4-FFF2-40B4-BE49-F238E27FC236}">
                <a16:creationId xmlns:a16="http://schemas.microsoft.com/office/drawing/2014/main" id="{F2F48445-BCBA-461A-9200-8E1FC051F69A}"/>
              </a:ext>
            </a:extLst>
          </p:cNvPr>
          <p:cNvSpPr txBox="1"/>
          <p:nvPr/>
        </p:nvSpPr>
        <p:spPr>
          <a:xfrm>
            <a:off x="1860274" y="728215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encils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TextBox 19">
            <a:extLst>
              <a:ext uri="{FF2B5EF4-FFF2-40B4-BE49-F238E27FC236}">
                <a16:creationId xmlns:a16="http://schemas.microsoft.com/office/drawing/2014/main" id="{17A77A6F-6E4E-4AF7-8BBA-B86A33802301}"/>
              </a:ext>
            </a:extLst>
          </p:cNvPr>
          <p:cNvSpPr txBox="1"/>
          <p:nvPr/>
        </p:nvSpPr>
        <p:spPr>
          <a:xfrm>
            <a:off x="1882306" y="765090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atches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TextBox 19">
            <a:extLst>
              <a:ext uri="{FF2B5EF4-FFF2-40B4-BE49-F238E27FC236}">
                <a16:creationId xmlns:a16="http://schemas.microsoft.com/office/drawing/2014/main" id="{D93E4AC3-0E26-4E18-B14F-4E95470AF50B}"/>
              </a:ext>
            </a:extLst>
          </p:cNvPr>
          <p:cNvSpPr txBox="1"/>
          <p:nvPr/>
        </p:nvSpPr>
        <p:spPr>
          <a:xfrm>
            <a:off x="1865118" y="8018132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eys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19">
            <a:extLst>
              <a:ext uri="{FF2B5EF4-FFF2-40B4-BE49-F238E27FC236}">
                <a16:creationId xmlns:a16="http://schemas.microsoft.com/office/drawing/2014/main" id="{5F1C5E00-E34A-43E3-A8A5-C1692439AFDF}"/>
              </a:ext>
            </a:extLst>
          </p:cNvPr>
          <p:cNvSpPr txBox="1"/>
          <p:nvPr/>
        </p:nvSpPr>
        <p:spPr>
          <a:xfrm>
            <a:off x="5570217" y="6914206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eople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extBox 19">
            <a:extLst>
              <a:ext uri="{FF2B5EF4-FFF2-40B4-BE49-F238E27FC236}">
                <a16:creationId xmlns:a16="http://schemas.microsoft.com/office/drawing/2014/main" id="{118D0AA9-D929-40D9-A723-DF42143BE86E}"/>
              </a:ext>
            </a:extLst>
          </p:cNvPr>
          <p:cNvSpPr txBox="1"/>
          <p:nvPr/>
        </p:nvSpPr>
        <p:spPr>
          <a:xfrm>
            <a:off x="5722395" y="7276817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louds</a:t>
            </a:r>
          </a:p>
        </p:txBody>
      </p:sp>
      <p:sp>
        <p:nvSpPr>
          <p:cNvPr id="96" name="TextBox 19">
            <a:extLst>
              <a:ext uri="{FF2B5EF4-FFF2-40B4-BE49-F238E27FC236}">
                <a16:creationId xmlns:a16="http://schemas.microsoft.com/office/drawing/2014/main" id="{8465CC4A-3F3E-4FEB-B3BB-6C73A9BE1D8D}"/>
              </a:ext>
            </a:extLst>
          </p:cNvPr>
          <p:cNvSpPr txBox="1"/>
          <p:nvPr/>
        </p:nvSpPr>
        <p:spPr>
          <a:xfrm>
            <a:off x="4447778" y="7650184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ars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TextBox 19">
            <a:extLst>
              <a:ext uri="{FF2B5EF4-FFF2-40B4-BE49-F238E27FC236}">
                <a16:creationId xmlns:a16="http://schemas.microsoft.com/office/drawing/2014/main" id="{C619E59F-AB82-4585-B4D9-AE0A8F5006CF}"/>
              </a:ext>
            </a:extLst>
          </p:cNvPr>
          <p:cNvSpPr txBox="1"/>
          <p:nvPr/>
        </p:nvSpPr>
        <p:spPr>
          <a:xfrm>
            <a:off x="5718005" y="8017413"/>
            <a:ext cx="835763" cy="42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ish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7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5" ma:contentTypeDescription="新しいドキュメントを作成します。" ma:contentTypeScope="" ma:versionID="77a972695c32cb4d684eb0b3f092d0e8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7568278167ed5b45a9dd2959f3021f2b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F0FB11-3EEF-476C-B6E1-3504373EABB5}">
  <ds:schemaRefs>
    <ds:schemaRef ds:uri="http://www.w3.org/XML/1998/namespace"/>
    <ds:schemaRef ds:uri="http://schemas.microsoft.com/office/2006/documentManagement/types"/>
    <ds:schemaRef ds:uri="723ef864-0be5-44fc-8ea3-18aac8e3e5ea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9ae561a-3c5b-4f83-bfef-00f837335872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B7284BC-2498-4FAA-987C-7355E89569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1E4BD3-41EE-42B4-BE7B-084BA03D1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3709</TotalTime>
  <Words>385</Words>
  <Application>Microsoft Office PowerPoint</Application>
  <PresentationFormat>A4 210 x 297 mm</PresentationFormat>
  <Paragraphs>116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Comic Sans MS</vt:lpstr>
      <vt:lpstr>Gill Sans Nova Cond XBd</vt:lpstr>
      <vt:lpstr>MitsuEHandwriting B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ＡＬＴ　舞子中(舞子中学校)</dc:creator>
  <cp:lastModifiedBy>ＡＬＴ　舞子中(舞子中学校)</cp:lastModifiedBy>
  <cp:revision>9</cp:revision>
  <cp:lastPrinted>2024-03-05T00:28:59Z</cp:lastPrinted>
  <dcterms:created xsi:type="dcterms:W3CDTF">2022-09-06T00:31:09Z</dcterms:created>
  <dcterms:modified xsi:type="dcterms:W3CDTF">2024-03-05T00:46:00Z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