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7" r:id="rId7"/>
    <p:sldId id="262" r:id="rId8"/>
    <p:sldId id="263" r:id="rId9"/>
    <p:sldId id="261" r:id="rId10"/>
    <p:sldId id="264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10/5/2023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10/5/2023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kumimoji="1"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kumimoji="1"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0.png"/><Relationship Id="rId7" Type="http://schemas.openxmlformats.org/officeDocument/2006/relationships/image" Target="../media/image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15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12.png"/><Relationship Id="rId4" Type="http://schemas.openxmlformats.org/officeDocument/2006/relationships/image" Target="../media/image11.png"/><Relationship Id="rId9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14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6.png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9.png"/><Relationship Id="rId7" Type="http://schemas.openxmlformats.org/officeDocument/2006/relationships/image" Target="../media/image13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20.png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17.png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C744B42F-5909-4D89-99C9-7B7B7F6D65C8}"/>
              </a:ext>
            </a:extLst>
          </p:cNvPr>
          <p:cNvSpPr/>
          <p:nvPr/>
        </p:nvSpPr>
        <p:spPr>
          <a:xfrm>
            <a:off x="1444061" y="1052326"/>
            <a:ext cx="9303778" cy="4620054"/>
          </a:xfrm>
          <a:prstGeom prst="wedgeRoundRectCallout">
            <a:avLst>
              <a:gd name="adj1" fmla="val -146"/>
              <a:gd name="adj2" fmla="val 63461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5F196A1-8E3C-44B9-9B00-B4FEBB02C61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ja-JP" sz="6000" b="1" spc="0" dirty="0">
                <a:ln w="381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Animal Sounds Quiz</a:t>
            </a:r>
            <a:endParaRPr kumimoji="1" lang="ja-JP" altLang="en-US" sz="6000" b="1" spc="0" dirty="0">
              <a:ln w="381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01042336-F261-44AF-977A-9C8E04384B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2400" dirty="0">
                <a:solidFill>
                  <a:schemeClr val="accent4">
                    <a:lumMod val="50000"/>
                  </a:schemeClr>
                </a:solidFill>
                <a:latin typeface="UD デジタル 教科書体 NK-R" panose="02020400000000000000" pitchFamily="18" charset="-128"/>
                <a:ea typeface="UD デジタル 教科書体 NK-R" panose="02020400000000000000" pitchFamily="18" charset="-128"/>
              </a:rPr>
              <a:t>What sounds do animals make in English? </a:t>
            </a:r>
            <a:endParaRPr kumimoji="1" lang="ja-JP" altLang="en-US" sz="2400" dirty="0">
              <a:solidFill>
                <a:schemeClr val="accent4">
                  <a:lumMod val="50000"/>
                </a:schemeClr>
              </a:solidFill>
              <a:latin typeface="UD デジタル 教科書体 NK-R" panose="02020400000000000000" pitchFamily="18" charset="-128"/>
              <a:ea typeface="UD デジタル 教科書体 NK-R" panose="02020400000000000000" pitchFamily="18" charset="-128"/>
            </a:endParaRPr>
          </a:p>
        </p:txBody>
      </p:sp>
      <p:pic>
        <p:nvPicPr>
          <p:cNvPr id="12292" name="Picture 4" descr="猫 鳴き声イラスト／無料イラストなら「イラストAC」">
            <a:extLst>
              <a:ext uri="{FF2B5EF4-FFF2-40B4-BE49-F238E27FC236}">
                <a16:creationId xmlns:a16="http://schemas.microsoft.com/office/drawing/2014/main" id="{CAE253FA-7F12-4A8C-9DB0-DF1629F44F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9912" r="90308">
                        <a14:foregroundMark x1="47633" y1="22782" x2="48801" y2="22522"/>
                        <a14:foregroundMark x1="46743" y1="22980" x2="46894" y2="22946"/>
                        <a14:foregroundMark x1="45989" y1="23148" x2="46188" y2="23104"/>
                        <a14:foregroundMark x1="66124" y1="15750" x2="67181" y2="15000"/>
                        <a14:foregroundMark x1="65795" y1="15000" x2="64935" y2="15000"/>
                        <a14:foregroundMark x1="54938" y1="17101" x2="58851" y2="17319"/>
                        <a14:foregroundMark x1="51542" y1="84412" x2="43172" y2="74706"/>
                        <a14:foregroundMark x1="24229" y1="85588" x2="14317" y2="72353"/>
                        <a14:foregroundMark x1="14317" y1="72353" x2="28194" y2="79118"/>
                        <a14:foregroundMark x1="42096" y1="22296" x2="42511" y2="22059"/>
                        <a14:foregroundMark x1="37445" y1="24412" x2="39207" y2="30000"/>
                        <a14:foregroundMark x1="42291" y1="25882" x2="44053" y2="25294"/>
                        <a14:foregroundMark x1="89207" y1="58235" x2="90308" y2="62353"/>
                        <a14:backgroundMark x1="62775" y1="23824" x2="62775" y2="23824"/>
                        <a14:backgroundMark x1="61674" y1="16471" x2="61894" y2="18529"/>
                        <a14:backgroundMark x1="58364" y1="19614" x2="61233" y2="19412"/>
                        <a14:backgroundMark x1="44382" y1="24497" x2="44714" y2="24412"/>
                        <a14:backgroundMark x1="41747" y1="25166" x2="41937" y2="25118"/>
                        <a14:backgroundMark x1="39207" y1="20588" x2="38767" y2="19706"/>
                        <a14:backgroundMark x1="39965" y1="22905" x2="40088" y2="19118"/>
                        <a14:backgroundMark x1="40881" y1="20983" x2="38326" y2="21471"/>
                        <a14:backgroundMark x1="44493" y1="20294" x2="43305" y2="20521"/>
                        <a14:backgroundMark x1="66740" y1="17059" x2="66740" y2="17059"/>
                        <a14:backgroundMark x1="66300" y1="16765" x2="66300" y2="16765"/>
                        <a14:backgroundMark x1="66300" y1="16765" x2="66300" y2="16765"/>
                        <a14:backgroundMark x1="65198" y1="16765" x2="66079" y2="15882"/>
                        <a14:backgroundMark x1="61894" y1="18529" x2="62775" y2="18824"/>
                        <a14:backgroundMark x1="61233" y1="18824" x2="62555" y2="19412"/>
                        <a14:backgroundMark x1="51101" y1="21176" x2="53744" y2="21765"/>
                        <a14:backgroundMark x1="51982" y1="16765" x2="53304" y2="16471"/>
                        <a14:backgroundMark x1="37665" y1="21471" x2="38395" y2="23907"/>
                        <a14:backgroundMark x1="45107" y1="22739" x2="46035" y2="23235"/>
                        <a14:backgroundMark x1="46916" y1="23235" x2="46476" y2="23529"/>
                        <a14:backgroundMark x1="48899" y1="22353" x2="50441" y2="22941"/>
                        <a14:backgroundMark x1="54185" y1="15882" x2="52423" y2="16765"/>
                        <a14:backgroundMark x1="60352" y1="17647" x2="59471" y2="18235"/>
                        <a14:backgroundMark x1="46476" y1="23824" x2="47137" y2="23824"/>
                        <a14:backgroundMark x1="42774" y1="24712" x2="40969" y2="2558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707" y="4406629"/>
            <a:ext cx="3127801" cy="2342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3667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633A6BEB-E789-4142-AAB1-7FDD74FDAF32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217850"/>
            <a:ext cx="6122504" cy="2456442"/>
          </a:xfrm>
        </p:spPr>
        <p:txBody>
          <a:bodyPr>
            <a:no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Cock-a-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doodle-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doo!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干支のマーク「鳥（酉年）」">
            <a:extLst>
              <a:ext uri="{FF2B5EF4-FFF2-40B4-BE49-F238E27FC236}">
                <a16:creationId xmlns:a16="http://schemas.microsoft.com/office/drawing/2014/main" id="{DBEA417C-D0BC-487C-BCAC-986101721C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3675083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DD42CFAC-0802-4A4A-B72B-78FA6DA923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12C22EF4-0254-4FCF-B805-5AE949CDD4DC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146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2B3182D-849A-4073-9DE6-42A92F294B4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1501" y="1336233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756322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2D0A0AF5-D643-4EC3-B16F-7DF379F87698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310168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Ooh </a:t>
            </a:r>
            <a:r>
              <a:rPr kumimoji="1" lang="en-US" altLang="ja-JP" sz="6000" b="1" spc="0" dirty="0" err="1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ooh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ah </a:t>
            </a:r>
            <a:r>
              <a:rPr kumimoji="1" lang="en-US" altLang="ja-JP" sz="6000" b="1" spc="0" dirty="0" err="1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ah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 descr="動物のマーク「象」">
            <a:extLst>
              <a:ext uri="{FF2B5EF4-FFF2-40B4-BE49-F238E27FC236}">
                <a16:creationId xmlns:a16="http://schemas.microsoft.com/office/drawing/2014/main" id="{F5817B47-F88A-496F-971C-41434EB6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3538389"/>
            <a:ext cx="2271807" cy="218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干支のマーク「馬（午年）」">
            <a:extLst>
              <a:ext uri="{FF2B5EF4-FFF2-40B4-BE49-F238E27FC236}">
                <a16:creationId xmlns:a16="http://schemas.microsoft.com/office/drawing/2014/main" id="{037692F7-D7D8-446C-AEE2-8DE7F61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5" y="1047804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D65BF1CA-33F5-4909-B44B-ABBF8AAB91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0676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11204F4E-DC0F-45CD-947B-17E5AECAEB24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06188" y="2349925"/>
            <a:ext cx="6138387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381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Bow wow!</a:t>
            </a:r>
            <a:endParaRPr kumimoji="1" lang="ja-JP" altLang="en-US" sz="6000" b="1" spc="0" dirty="0">
              <a:ln w="381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28" name="Picture 4" descr="動物のマーク「犬」">
            <a:extLst>
              <a:ext uri="{FF2B5EF4-FFF2-40B4-BE49-F238E27FC236}">
                <a16:creationId xmlns:a16="http://schemas.microsoft.com/office/drawing/2014/main" id="{876A2179-2F57-4CD1-824C-8004D4D804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724" y="3712863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動物のマーク「豚」">
            <a:extLst>
              <a:ext uri="{FF2B5EF4-FFF2-40B4-BE49-F238E27FC236}">
                <a16:creationId xmlns:a16="http://schemas.microsoft.com/office/drawing/2014/main" id="{52B8FB38-2D01-42A6-B6A6-646D261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9106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動物のマーク「ライオン」">
            <a:extLst>
              <a:ext uri="{FF2B5EF4-FFF2-40B4-BE49-F238E27FC236}">
                <a16:creationId xmlns:a16="http://schemas.microsoft.com/office/drawing/2014/main" id="{BBC05594-A84B-471F-92CA-4EA76E11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動物のマーク「馬」">
            <a:extLst>
              <a:ext uri="{FF2B5EF4-FFF2-40B4-BE49-F238E27FC236}">
                <a16:creationId xmlns:a16="http://schemas.microsoft.com/office/drawing/2014/main" id="{EF776149-6D8C-4B25-9FF1-4FB3DB5944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1724" y="965152"/>
            <a:ext cx="2270817" cy="2179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猫のイラスト「目がハート」">
            <a:extLst>
              <a:ext uri="{FF2B5EF4-FFF2-40B4-BE49-F238E27FC236}">
                <a16:creationId xmlns:a16="http://schemas.microsoft.com/office/drawing/2014/main" id="{F9B65DE3-ACF2-47E3-812A-CF7008AF23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8237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0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吹き出し: 角を丸めた四角形 11">
            <a:extLst>
              <a:ext uri="{FF2B5EF4-FFF2-40B4-BE49-F238E27FC236}">
                <a16:creationId xmlns:a16="http://schemas.microsoft.com/office/drawing/2014/main" id="{930D70C3-8145-4559-BD3B-8B529B21410A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964" y="2349925"/>
            <a:ext cx="4874041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Oink,</a:t>
            </a:r>
            <a:r>
              <a:rPr kumimoji="1" lang="en-US" altLang="ja-JP" sz="36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oink!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1030" name="Picture 6" descr="動物のマーク「豚」">
            <a:extLst>
              <a:ext uri="{FF2B5EF4-FFF2-40B4-BE49-F238E27FC236}">
                <a16:creationId xmlns:a16="http://schemas.microsoft.com/office/drawing/2014/main" id="{52B8FB38-2D01-42A6-B6A6-646D261924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9106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動物のマーク「ライオン」">
            <a:extLst>
              <a:ext uri="{FF2B5EF4-FFF2-40B4-BE49-F238E27FC236}">
                <a16:creationId xmlns:a16="http://schemas.microsoft.com/office/drawing/2014/main" id="{BBC05594-A84B-471F-92CA-4EA76E1115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動物のマーク「猿」">
            <a:extLst>
              <a:ext uri="{FF2B5EF4-FFF2-40B4-BE49-F238E27FC236}">
                <a16:creationId xmlns:a16="http://schemas.microsoft.com/office/drawing/2014/main" id="{0CB5D45F-8CB9-4F0A-A62D-F7671C89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64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干支のマーク「羊（未年）」">
            <a:extLst>
              <a:ext uri="{FF2B5EF4-FFF2-40B4-BE49-F238E27FC236}">
                <a16:creationId xmlns:a16="http://schemas.microsoft.com/office/drawing/2014/main" id="{9874439E-873D-46A1-B309-2CC2B50AA6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7193" y="910689"/>
            <a:ext cx="2278132" cy="22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猫のイラスト「目がハート」">
            <a:extLst>
              <a:ext uri="{FF2B5EF4-FFF2-40B4-BE49-F238E27FC236}">
                <a16:creationId xmlns:a16="http://schemas.microsoft.com/office/drawing/2014/main" id="{BE0BAC0A-B5A1-4F37-A300-A7439F49C7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47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7EE35C7B-50AA-4AF2-A690-79188C85C31B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220151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Squea</a:t>
            </a: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k,</a:t>
            </a: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 squeak!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098" name="Picture 2" descr="干支のマーク「ネズミ（子年）」">
            <a:extLst>
              <a:ext uri="{FF2B5EF4-FFF2-40B4-BE49-F238E27FC236}">
                <a16:creationId xmlns:a16="http://schemas.microsoft.com/office/drawing/2014/main" id="{CABE90E1-3EF3-438A-8A55-C263240846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0844" y="3501945"/>
            <a:ext cx="2203455" cy="2203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90243604-301D-47CA-B4BE-FA24E67B4779}"/>
              </a:ext>
            </a:extLst>
          </p:cNvPr>
          <p:cNvGrpSpPr/>
          <p:nvPr/>
        </p:nvGrpSpPr>
        <p:grpSpPr>
          <a:xfrm>
            <a:off x="9238007" y="995910"/>
            <a:ext cx="2278132" cy="3356344"/>
            <a:chOff x="9277764" y="685904"/>
            <a:chExt cx="2278132" cy="3356344"/>
          </a:xfrm>
        </p:grpSpPr>
        <p:pic>
          <p:nvPicPr>
            <p:cNvPr id="16" name="Picture 8" descr="干支のマーク「蛇（巳年）」">
              <a:extLst>
                <a:ext uri="{FF2B5EF4-FFF2-40B4-BE49-F238E27FC236}">
                  <a16:creationId xmlns:a16="http://schemas.microsoft.com/office/drawing/2014/main" id="{2C359B21-FD61-444D-B082-85161CA690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764" y="685904"/>
              <a:ext cx="2278132" cy="22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7" name="Picture 6" descr="カエルの合唱のイラスト2">
              <a:extLst>
                <a:ext uri="{FF2B5EF4-FFF2-40B4-BE49-F238E27FC236}">
                  <a16:creationId xmlns:a16="http://schemas.microsoft.com/office/drawing/2014/main" id="{DD3DEA70-B228-4427-8278-BB966DA2263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7333" b="90000" l="9829" r="89744">
                          <a14:foregroundMark x1="29060" y1="7333" x2="29060" y2="7333"/>
                          <a14:foregroundMark x1="64530" y1="8000" x2="64530" y2="8000"/>
                          <a14:foregroundMark x1="63675" y1="18000" x2="63675" y2="18000"/>
                          <a14:foregroundMark x1="65385" y1="7333" x2="65385" y2="7333"/>
                          <a14:foregroundMark x1="63675" y1="18667" x2="62393" y2="13333"/>
                          <a14:foregroundMark x1="33761" y1="21000" x2="31624" y2="14667"/>
                          <a14:backgroundMark x1="21795" y1="71333" x2="62393" y2="74333"/>
                          <a14:backgroundMark x1="74786" y1="75000" x2="31624" y2="79667"/>
                          <a14:backgroundMark x1="17949" y1="75333" x2="64530" y2="75667"/>
                          <a14:backgroundMark x1="76496" y1="81000" x2="38034" y2="82667"/>
                          <a14:backgroundMark x1="76496" y1="76333" x2="55556" y2="67333"/>
                          <a14:backgroundMark x1="55556" y1="67333" x2="45299" y2="67333"/>
                          <a14:backgroundMark x1="62821" y1="63667" x2="12393" y2="68333"/>
                          <a14:backgroundMark x1="26068" y1="61000" x2="49573" y2="62333"/>
                          <a14:backgroundMark x1="49573" y1="62333" x2="65812" y2="62000"/>
                          <a14:backgroundMark x1="70513" y1="68000" x2="82051" y2="71667"/>
                          <a14:backgroundMark x1="66667" y1="60667" x2="29487" y2="60000"/>
                          <a14:backgroundMark x1="64103" y1="57667" x2="32479" y2="60000"/>
                          <a14:backgroundMark x1="32051" y1="57667" x2="56838" y2="57000"/>
                          <a14:backgroundMark x1="56838" y1="57000" x2="67094" y2="5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8392" y="731015"/>
              <a:ext cx="2136875" cy="331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6" descr="猫のイラスト「目がハート」">
            <a:extLst>
              <a:ext uri="{FF2B5EF4-FFF2-40B4-BE49-F238E27FC236}">
                <a16:creationId xmlns:a16="http://schemas.microsoft.com/office/drawing/2014/main" id="{0FCB78CE-E086-4971-8082-31B4C646A6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2770F89D-9217-4FBA-9D9F-72B158AEC8BC}"/>
              </a:ext>
            </a:extLst>
          </p:cNvPr>
          <p:cNvGrpSpPr/>
          <p:nvPr/>
        </p:nvGrpSpPr>
        <p:grpSpPr>
          <a:xfrm>
            <a:off x="9238007" y="3675083"/>
            <a:ext cx="2278132" cy="2187007"/>
            <a:chOff x="9238007" y="367508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8007" y="367508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6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2FA08DC-2264-4BC9-B88C-E707FABB909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44252" y="3862270"/>
              <a:ext cx="1759623" cy="175962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572496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吹き出し: 角を丸めた四角形 14">
            <a:extLst>
              <a:ext uri="{FF2B5EF4-FFF2-40B4-BE49-F238E27FC236}">
                <a16:creationId xmlns:a16="http://schemas.microsoft.com/office/drawing/2014/main" id="{DAB9356E-F194-4C00-AC23-DDF75332D6EC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1382" y="2264737"/>
            <a:ext cx="433148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Ribbit!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2050" name="Picture 2" descr="動物のマーク「猿」">
            <a:extLst>
              <a:ext uri="{FF2B5EF4-FFF2-40B4-BE49-F238E27FC236}">
                <a16:creationId xmlns:a16="http://schemas.microsoft.com/office/drawing/2014/main" id="{0CB5D45F-8CB9-4F0A-A62D-F7671C895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9664" y="3578146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動物のマーク「虎」">
            <a:extLst>
              <a:ext uri="{FF2B5EF4-FFF2-40B4-BE49-F238E27FC236}">
                <a16:creationId xmlns:a16="http://schemas.microsoft.com/office/drawing/2014/main" id="{B4B2749C-B784-4AD6-8D1E-E8AA51F88B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2199" y="35383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089A5309-73AD-4DBC-ABEC-3BC15BCF4B06}"/>
              </a:ext>
            </a:extLst>
          </p:cNvPr>
          <p:cNvGrpSpPr/>
          <p:nvPr/>
        </p:nvGrpSpPr>
        <p:grpSpPr>
          <a:xfrm>
            <a:off x="9198251" y="861971"/>
            <a:ext cx="2278132" cy="3356344"/>
            <a:chOff x="9277764" y="685904"/>
            <a:chExt cx="2278132" cy="3356344"/>
          </a:xfrm>
        </p:grpSpPr>
        <p:pic>
          <p:nvPicPr>
            <p:cNvPr id="3080" name="Picture 8" descr="干支のマーク「蛇（巳年）」">
              <a:extLst>
                <a:ext uri="{FF2B5EF4-FFF2-40B4-BE49-F238E27FC236}">
                  <a16:creationId xmlns:a16="http://schemas.microsoft.com/office/drawing/2014/main" id="{A2FEACD3-BC6E-4B5C-9CA2-4A8C8B5D467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77764" y="685904"/>
              <a:ext cx="2278132" cy="22781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8" name="Picture 6" descr="カエルの合唱のイラスト2">
              <a:extLst>
                <a:ext uri="{FF2B5EF4-FFF2-40B4-BE49-F238E27FC236}">
                  <a16:creationId xmlns:a16="http://schemas.microsoft.com/office/drawing/2014/main" id="{22A13FAE-C566-455D-850C-61A982274BFD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7333" b="90000" l="9829" r="89744">
                          <a14:foregroundMark x1="29060" y1="7333" x2="29060" y2="7333"/>
                          <a14:foregroundMark x1="64530" y1="8000" x2="64530" y2="8000"/>
                          <a14:foregroundMark x1="63675" y1="18000" x2="63675" y2="18000"/>
                          <a14:foregroundMark x1="65385" y1="7333" x2="65385" y2="7333"/>
                          <a14:foregroundMark x1="63675" y1="18667" x2="62393" y2="13333"/>
                          <a14:foregroundMark x1="33761" y1="21000" x2="31624" y2="14667"/>
                          <a14:backgroundMark x1="21795" y1="71333" x2="62393" y2="74333"/>
                          <a14:backgroundMark x1="74786" y1="75000" x2="31624" y2="79667"/>
                          <a14:backgroundMark x1="17949" y1="75333" x2="64530" y2="75667"/>
                          <a14:backgroundMark x1="76496" y1="81000" x2="38034" y2="82667"/>
                          <a14:backgroundMark x1="76496" y1="76333" x2="55556" y2="67333"/>
                          <a14:backgroundMark x1="55556" y1="67333" x2="45299" y2="67333"/>
                          <a14:backgroundMark x1="62821" y1="63667" x2="12393" y2="68333"/>
                          <a14:backgroundMark x1="26068" y1="61000" x2="49573" y2="62333"/>
                          <a14:backgroundMark x1="49573" y1="62333" x2="65812" y2="62000"/>
                          <a14:backgroundMark x1="70513" y1="68000" x2="82051" y2="71667"/>
                          <a14:backgroundMark x1="66667" y1="60667" x2="29487" y2="60000"/>
                          <a14:backgroundMark x1="64103" y1="57667" x2="32479" y2="60000"/>
                          <a14:backgroundMark x1="32051" y1="57667" x2="56838" y2="57000"/>
                          <a14:backgroundMark x1="56838" y1="57000" x2="67094" y2="5833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8392" y="731015"/>
              <a:ext cx="2136875" cy="331123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7" name="Picture 16" descr="猫のイラスト「目がハート」">
            <a:extLst>
              <a:ext uri="{FF2B5EF4-FFF2-40B4-BE49-F238E27FC236}">
                <a16:creationId xmlns:a16="http://schemas.microsoft.com/office/drawing/2014/main" id="{3084FB34-5BB5-41F9-BC4F-4030C37171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B3EEEE1-7C82-43E6-8CED-EB00709E9E7E}"/>
              </a:ext>
            </a:extLst>
          </p:cNvPr>
          <p:cNvGrpSpPr/>
          <p:nvPr/>
        </p:nvGrpSpPr>
        <p:grpSpPr>
          <a:xfrm>
            <a:off x="5832199" y="861971"/>
            <a:ext cx="2278132" cy="2187007"/>
            <a:chOff x="5832199" y="861971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32199" y="861971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938A4E55-B694-4823-AB11-12F94694CC2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6589" y="993945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435766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吹き出し: 角を丸めた四角形 12">
            <a:extLst>
              <a:ext uri="{FF2B5EF4-FFF2-40B4-BE49-F238E27FC236}">
                <a16:creationId xmlns:a16="http://schemas.microsoft.com/office/drawing/2014/main" id="{CEF0C26E-5A37-4572-942C-53818F5DA1A8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411470" y="2200779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Woof!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9218" name="Picture 2" descr="動物のマーク「象」">
            <a:extLst>
              <a:ext uri="{FF2B5EF4-FFF2-40B4-BE49-F238E27FC236}">
                <a16:creationId xmlns:a16="http://schemas.microsoft.com/office/drawing/2014/main" id="{F5817B47-F88A-496F-971C-41434EB66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8958" y="3650532"/>
            <a:ext cx="2271807" cy="2180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干支のマーク「馬（午年）」">
            <a:extLst>
              <a:ext uri="{FF2B5EF4-FFF2-40B4-BE49-F238E27FC236}">
                <a16:creationId xmlns:a16="http://schemas.microsoft.com/office/drawing/2014/main" id="{037692F7-D7D8-446C-AEE2-8DE7F61BC2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8979" y="1132160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6" name="Picture 2" descr="動物のマーク「犬」">
            <a:extLst>
              <a:ext uri="{FF2B5EF4-FFF2-40B4-BE49-F238E27FC236}">
                <a16:creationId xmlns:a16="http://schemas.microsoft.com/office/drawing/2014/main" id="{FC8C6C27-4125-44BA-9B8F-7BD3E5E0BB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42" y="3576252"/>
            <a:ext cx="2431771" cy="233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動物のマーク「ライオン」">
            <a:extLst>
              <a:ext uri="{FF2B5EF4-FFF2-40B4-BE49-F238E27FC236}">
                <a16:creationId xmlns:a16="http://schemas.microsoft.com/office/drawing/2014/main" id="{0D0AB3AB-DDC3-4B01-90C8-EDE291C1C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843" y="1100814"/>
            <a:ext cx="2431771" cy="233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猫のイラスト「目がハート」">
            <a:extLst>
              <a:ext uri="{FF2B5EF4-FFF2-40B4-BE49-F238E27FC236}">
                <a16:creationId xmlns:a16="http://schemas.microsoft.com/office/drawing/2014/main" id="{7D246338-F968-4A59-A312-94AED390A7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3721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6D1A0C5A-9E69-46B5-BAE0-70313037FABB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285468" y="2335496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Baa, baa!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6" name="Picture 2" descr="干支のマーク「羊（未年）」">
            <a:extLst>
              <a:ext uri="{FF2B5EF4-FFF2-40B4-BE49-F238E27FC236}">
                <a16:creationId xmlns:a16="http://schemas.microsoft.com/office/drawing/2014/main" id="{20C38D7A-0BA4-4B15-A5AA-4A4720A1EB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8132" cy="22781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動物のマーク「虎」">
            <a:extLst>
              <a:ext uri="{FF2B5EF4-FFF2-40B4-BE49-F238E27FC236}">
                <a16:creationId xmlns:a16="http://schemas.microsoft.com/office/drawing/2014/main" id="{72E32F79-5589-41D7-8B41-2455DBC4DE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1465" y="3538389"/>
            <a:ext cx="2278132" cy="2187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6" descr="猫のイラスト「目がハート」">
            <a:extLst>
              <a:ext uri="{FF2B5EF4-FFF2-40B4-BE49-F238E27FC236}">
                <a16:creationId xmlns:a16="http://schemas.microsoft.com/office/drawing/2014/main" id="{8EBB7CB1-4D88-4CB6-9D27-11947EDD92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681439C0-B1A9-451B-A8A5-A2CFBAAABC71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307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77F45701-3194-44A2-89A6-17AE0210A2D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4664" y="1382996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886968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吹き出し: 角を丸めた四角形 16">
            <a:extLst>
              <a:ext uri="{FF2B5EF4-FFF2-40B4-BE49-F238E27FC236}">
                <a16:creationId xmlns:a16="http://schemas.microsoft.com/office/drawing/2014/main" id="{EFD37D98-AB01-4947-9825-88A7ADE68590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54263" y="2335496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Chir</a:t>
            </a: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p, </a:t>
            </a:r>
            <a:b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chirp!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7170" name="Picture 2" descr="干支のマーク「ウサギ（卯年）」">
            <a:extLst>
              <a:ext uri="{FF2B5EF4-FFF2-40B4-BE49-F238E27FC236}">
                <a16:creationId xmlns:a16="http://schemas.microsoft.com/office/drawing/2014/main" id="{29FFF74E-BD43-416C-9ADD-5D50AF4A19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1746" y="3538389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干支のマーク「鳥（酉年）」">
            <a:extLst>
              <a:ext uri="{FF2B5EF4-FFF2-40B4-BE49-F238E27FC236}">
                <a16:creationId xmlns:a16="http://schemas.microsoft.com/office/drawing/2014/main" id="{02F5A6EE-8742-41D2-BE95-83FEFA14B7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136" y="3501946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C10EE986-4F9D-4F8B-8778-30908CB45A8D}"/>
              </a:ext>
            </a:extLst>
          </p:cNvPr>
          <p:cNvGrpSpPr/>
          <p:nvPr/>
        </p:nvGrpSpPr>
        <p:grpSpPr>
          <a:xfrm>
            <a:off x="6096000" y="1084247"/>
            <a:ext cx="2203455" cy="2203455"/>
            <a:chOff x="6000844" y="3501945"/>
            <a:chExt cx="2203455" cy="2203455"/>
          </a:xfrm>
        </p:grpSpPr>
        <p:pic>
          <p:nvPicPr>
            <p:cNvPr id="13" name="Picture 2" descr="干支のマーク「ネズミ（子年）」">
              <a:extLst>
                <a:ext uri="{FF2B5EF4-FFF2-40B4-BE49-F238E27FC236}">
                  <a16:creationId xmlns:a16="http://schemas.microsoft.com/office/drawing/2014/main" id="{971C43B1-DB4F-42D7-A35A-1673ADF943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844" y="3501945"/>
              <a:ext cx="2203455" cy="2203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4" name="Picture 2" descr="アヒルの顔のイラスト">
              <a:extLst>
                <a:ext uri="{FF2B5EF4-FFF2-40B4-BE49-F238E27FC236}">
                  <a16:creationId xmlns:a16="http://schemas.microsoft.com/office/drawing/2014/main" id="{C2287302-FE49-4722-B37E-E532314AD1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184" y="3525277"/>
              <a:ext cx="2050774" cy="2050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8" name="Picture 16" descr="猫のイラスト「目がハート」">
            <a:extLst>
              <a:ext uri="{FF2B5EF4-FFF2-40B4-BE49-F238E27FC236}">
                <a16:creationId xmlns:a16="http://schemas.microsoft.com/office/drawing/2014/main" id="{5808D447-FF0A-44D3-B8BE-965CFDD63C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346AFB0F-BC8A-4917-B0EF-E3AC0B713236}"/>
              </a:ext>
            </a:extLst>
          </p:cNvPr>
          <p:cNvGrpSpPr/>
          <p:nvPr/>
        </p:nvGrpSpPr>
        <p:grpSpPr>
          <a:xfrm>
            <a:off x="9171746" y="1241993"/>
            <a:ext cx="2278132" cy="2187007"/>
            <a:chOff x="9171746" y="1241993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171746" y="1241993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Picture 2" descr="パステルカラーの鳥のイラスト（白）">
              <a:extLst>
                <a:ext uri="{FF2B5EF4-FFF2-40B4-BE49-F238E27FC236}">
                  <a16:creationId xmlns:a16="http://schemas.microsoft.com/office/drawing/2014/main" id="{760F9294-3BC0-4D4F-A475-E2924C4C7D3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341501" y="1382702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844762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吹き出し: 角を丸めた四角形 13">
            <a:extLst>
              <a:ext uri="{FF2B5EF4-FFF2-40B4-BE49-F238E27FC236}">
                <a16:creationId xmlns:a16="http://schemas.microsoft.com/office/drawing/2014/main" id="{F165E3ED-2BF8-4055-A9DD-204A1AA3F095}"/>
              </a:ext>
            </a:extLst>
          </p:cNvPr>
          <p:cNvSpPr/>
          <p:nvPr/>
        </p:nvSpPr>
        <p:spPr>
          <a:xfrm>
            <a:off x="568642" y="1441342"/>
            <a:ext cx="4276695" cy="3797085"/>
          </a:xfrm>
          <a:prstGeom prst="wedgeRoundRectCallout">
            <a:avLst>
              <a:gd name="adj1" fmla="val 71983"/>
              <a:gd name="adj2" fmla="val -20785"/>
              <a:gd name="adj3" fmla="val 16667"/>
            </a:avLst>
          </a:prstGeom>
          <a:solidFill>
            <a:schemeClr val="bg1"/>
          </a:solidFill>
          <a:ln w="762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B923B7-F447-4405-8676-93886DCA6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1855" y="2273725"/>
            <a:ext cx="6122504" cy="2456442"/>
          </a:xfrm>
        </p:spPr>
        <p:txBody>
          <a:bodyPr>
            <a:normAutofit/>
          </a:bodyPr>
          <a:lstStyle/>
          <a:p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Quack,</a:t>
            </a:r>
            <a:b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</a:br>
            <a:r>
              <a:rPr kumimoji="1" lang="en-US" altLang="ja-JP" sz="6000" b="1" spc="0" dirty="0">
                <a:ln w="28575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accent4">
                    <a:lumMod val="20000"/>
                    <a:lumOff val="80000"/>
                  </a:schemeClr>
                </a:solidFill>
                <a:latin typeface="UD Digi Kyokasho NP-B" panose="02020700000000000000" pitchFamily="18" charset="-128"/>
                <a:ea typeface="UD Digi Kyokasho NP-B" panose="02020700000000000000" pitchFamily="18" charset="-128"/>
              </a:rPr>
              <a:t>quack!</a:t>
            </a:r>
            <a:endParaRPr kumimoji="1" lang="ja-JP" altLang="en-US" sz="6000" b="1" spc="0" dirty="0">
              <a:ln w="28575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accent4">
                  <a:lumMod val="20000"/>
                  <a:lumOff val="80000"/>
                </a:schemeClr>
              </a:solidFill>
              <a:latin typeface="UD Digi Kyokasho NP-B" panose="02020700000000000000" pitchFamily="18" charset="-128"/>
              <a:ea typeface="UD Digi Kyokasho NP-B" panose="02020700000000000000" pitchFamily="18" charset="-128"/>
            </a:endParaRPr>
          </a:p>
        </p:txBody>
      </p:sp>
      <p:pic>
        <p:nvPicPr>
          <p:cNvPr id="4100" name="Picture 4" descr="干支のマーク「猿（申年）」">
            <a:extLst>
              <a:ext uri="{FF2B5EF4-FFF2-40B4-BE49-F238E27FC236}">
                <a16:creationId xmlns:a16="http://schemas.microsoft.com/office/drawing/2014/main" id="{54302544-2F32-4B1E-ABFC-549DAAF97C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1084248"/>
            <a:ext cx="2271807" cy="2271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F4B70CC8-07F9-4A49-BA87-FBFC5CE7FB5C}"/>
              </a:ext>
            </a:extLst>
          </p:cNvPr>
          <p:cNvGrpSpPr/>
          <p:nvPr/>
        </p:nvGrpSpPr>
        <p:grpSpPr>
          <a:xfrm>
            <a:off x="9238007" y="1084248"/>
            <a:ext cx="2203455" cy="2203455"/>
            <a:chOff x="6000844" y="3501945"/>
            <a:chExt cx="2203455" cy="2203455"/>
          </a:xfrm>
        </p:grpSpPr>
        <p:pic>
          <p:nvPicPr>
            <p:cNvPr id="4098" name="Picture 2" descr="干支のマーク「ネズミ（子年）」">
              <a:extLst>
                <a:ext uri="{FF2B5EF4-FFF2-40B4-BE49-F238E27FC236}">
                  <a16:creationId xmlns:a16="http://schemas.microsoft.com/office/drawing/2014/main" id="{CABE90E1-3EF3-438A-8A55-C26324084653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0844" y="3501945"/>
              <a:ext cx="2203455" cy="22034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122" name="Picture 2" descr="アヒルの顔のイラスト">
              <a:extLst>
                <a:ext uri="{FF2B5EF4-FFF2-40B4-BE49-F238E27FC236}">
                  <a16:creationId xmlns:a16="http://schemas.microsoft.com/office/drawing/2014/main" id="{2025822E-5590-4720-BD47-3A551F6640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7184" y="3525277"/>
              <a:ext cx="2050774" cy="20507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124" name="Picture 4" descr="干支のマーク「馬（午年）」">
            <a:extLst>
              <a:ext uri="{FF2B5EF4-FFF2-40B4-BE49-F238E27FC236}">
                <a16:creationId xmlns:a16="http://schemas.microsoft.com/office/drawing/2014/main" id="{45A9C054-F6A1-4629-9DF2-5633393105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7790" y="3501946"/>
            <a:ext cx="2145610" cy="2145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6" descr="猫のイラスト「目がハート」">
            <a:extLst>
              <a:ext uri="{FF2B5EF4-FFF2-40B4-BE49-F238E27FC236}">
                <a16:creationId xmlns:a16="http://schemas.microsoft.com/office/drawing/2014/main" id="{84B5DD30-BD81-4ED9-B459-7FAFE169E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4583" y="4107878"/>
            <a:ext cx="1576953" cy="17919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A27E8742-0D99-4E16-A31F-40030B347688}"/>
              </a:ext>
            </a:extLst>
          </p:cNvPr>
          <p:cNvGrpSpPr/>
          <p:nvPr/>
        </p:nvGrpSpPr>
        <p:grpSpPr>
          <a:xfrm>
            <a:off x="9238007" y="3538388"/>
            <a:ext cx="2278132" cy="2187007"/>
            <a:chOff x="9238007" y="3538388"/>
            <a:chExt cx="2278132" cy="2187007"/>
          </a:xfrm>
        </p:grpSpPr>
        <p:pic>
          <p:nvPicPr>
            <p:cNvPr id="2052" name="Picture 4" descr="動物のマーク「ペンギン」">
              <a:extLst>
                <a:ext uri="{FF2B5EF4-FFF2-40B4-BE49-F238E27FC236}">
                  <a16:creationId xmlns:a16="http://schemas.microsoft.com/office/drawing/2014/main" id="{78341867-DA3A-49D7-A5BC-21B626C897F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238007" y="3538388"/>
              <a:ext cx="2278132" cy="218700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Picture 2" descr="パステルカラーの鳥のイラスト（白）">
              <a:extLst>
                <a:ext uri="{FF2B5EF4-FFF2-40B4-BE49-F238E27FC236}">
                  <a16:creationId xmlns:a16="http://schemas.microsoft.com/office/drawing/2014/main" id="{A10C9A69-A25A-44F2-824A-58E7EDAC41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424573" y="3679391"/>
              <a:ext cx="1905000" cy="1905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67981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アトラス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10B6F4"/>
      </a:accent1>
      <a:accent2>
        <a:srgbClr val="3C78C3"/>
      </a:accent2>
      <a:accent3>
        <a:srgbClr val="9F52D0"/>
      </a:accent3>
      <a:accent4>
        <a:srgbClr val="D64198"/>
      </a:accent4>
      <a:accent5>
        <a:srgbClr val="DA2228"/>
      </a:accent5>
      <a:accent6>
        <a:srgbClr val="F18318"/>
      </a:accent6>
      <a:hlink>
        <a:srgbClr val="38DDEC"/>
      </a:hlink>
      <a:folHlink>
        <a:srgbClr val="A8DEE8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アトラス</Template>
  <TotalTime>169</TotalTime>
  <Words>54</Words>
  <Application>Microsoft Office PowerPoint</Application>
  <PresentationFormat>ワイド画面</PresentationFormat>
  <Paragraphs>12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8" baseType="lpstr">
      <vt:lpstr>ＭＳ Ｐゴシック</vt:lpstr>
      <vt:lpstr>UD Digi Kyokasho NP-B</vt:lpstr>
      <vt:lpstr>UD デジタル 教科書体 NK-R</vt:lpstr>
      <vt:lpstr>Calibri Light</vt:lpstr>
      <vt:lpstr>Rockwell</vt:lpstr>
      <vt:lpstr>Wingdings</vt:lpstr>
      <vt:lpstr>アトラス</vt:lpstr>
      <vt:lpstr>Animal Sounds Quiz</vt:lpstr>
      <vt:lpstr>Bow wow!</vt:lpstr>
      <vt:lpstr>Oink, oink!</vt:lpstr>
      <vt:lpstr>Squeak,   squeak!</vt:lpstr>
      <vt:lpstr>Ribbit!</vt:lpstr>
      <vt:lpstr>Woof!</vt:lpstr>
      <vt:lpstr>Baa, baa!</vt:lpstr>
      <vt:lpstr>Chirp,  chirp!</vt:lpstr>
      <vt:lpstr>Quack, quack!</vt:lpstr>
      <vt:lpstr>Cock-a- doodle- doo!</vt:lpstr>
      <vt:lpstr>Ooh ooh  ah ah!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Animal Sounds Quiz</dc:title>
  <dc:creator>Ray_Brendon_Kevin</dc:creator>
  <cp:lastModifiedBy>Windows ユーザー</cp:lastModifiedBy>
  <cp:revision>22</cp:revision>
  <dcterms:created xsi:type="dcterms:W3CDTF">2022-12-21T02:11:51Z</dcterms:created>
  <dcterms:modified xsi:type="dcterms:W3CDTF">2023-10-05T04:09:54Z</dcterms:modified>
</cp:coreProperties>
</file>