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92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76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3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92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62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0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5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5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3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93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CD4A-A447-457F-B342-24EEB4A8B632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1F10-9318-40B6-9B84-5890E4999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8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600" b="1" dirty="0" smtClean="0">
                <a:latin typeface="Century Gothic" panose="020B0502020202020204" pitchFamily="34" charset="0"/>
              </a:rPr>
              <a:t>Word search</a:t>
            </a:r>
            <a:endParaRPr kumimoji="1" lang="ja-JP" altLang="en-US" sz="6600" b="1" dirty="0">
              <a:latin typeface="Century Gothic" panose="020B050202020202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6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068" y="375513"/>
            <a:ext cx="6572750" cy="5988760"/>
          </a:xfrm>
          <a:prstGeom prst="rect">
            <a:avLst/>
          </a:prstGeom>
          <a:ln w="28575"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306976" y="1787145"/>
            <a:ext cx="2192428" cy="33550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hospital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bank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school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park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t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rain station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b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us stop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31384" y="1936684"/>
            <a:ext cx="2547256" cy="34163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a</a:t>
            </a:r>
            <a:r>
              <a:rPr kumimoji="1" lang="en-US" altLang="ja-JP" sz="2400" dirty="0" smtClean="0">
                <a:latin typeface="Comic Sans MS" panose="030F0702030302020204" pitchFamily="66" charset="0"/>
              </a:rPr>
              <a:t>irport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fire station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police station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p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ost office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b</a:t>
            </a:r>
            <a:r>
              <a:rPr kumimoji="1" lang="en-US" altLang="ja-JP" sz="2400" dirty="0" smtClean="0">
                <a:latin typeface="Comic Sans MS" panose="030F0702030302020204" pitchFamily="66" charset="0"/>
              </a:rPr>
              <a:t>uildings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places</a:t>
            </a:r>
            <a:endParaRPr kumimoji="1" lang="ja-JP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068" y="375513"/>
            <a:ext cx="6572750" cy="5988760"/>
          </a:xfrm>
          <a:prstGeom prst="rect">
            <a:avLst/>
          </a:prstGeom>
          <a:ln w="28575"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306976" y="1787145"/>
            <a:ext cx="2192428" cy="33550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hospital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bank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school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park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t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rain station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b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us stop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31384" y="1936684"/>
            <a:ext cx="2547256" cy="34163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a</a:t>
            </a:r>
            <a:r>
              <a:rPr kumimoji="1" lang="en-US" altLang="ja-JP" sz="2400" dirty="0" smtClean="0">
                <a:latin typeface="Comic Sans MS" panose="030F0702030302020204" pitchFamily="66" charset="0"/>
              </a:rPr>
              <a:t>irport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fire station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latin typeface="Comic Sans MS" panose="030F0702030302020204" pitchFamily="66" charset="0"/>
              </a:rPr>
              <a:t>police station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p</a:t>
            </a:r>
            <a:r>
              <a:rPr lang="en-US" altLang="ja-JP" sz="2400" dirty="0" smtClean="0">
                <a:latin typeface="Comic Sans MS" panose="030F0702030302020204" pitchFamily="66" charset="0"/>
              </a:rPr>
              <a:t>ost office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Comic Sans MS" panose="030F0702030302020204" pitchFamily="66" charset="0"/>
              </a:rPr>
              <a:t>b</a:t>
            </a:r>
            <a:r>
              <a:rPr kumimoji="1" lang="en-US" altLang="ja-JP" sz="2400" dirty="0" smtClean="0">
                <a:latin typeface="Comic Sans MS" panose="030F0702030302020204" pitchFamily="66" charset="0"/>
              </a:rPr>
              <a:t>uildings</a:t>
            </a:r>
          </a:p>
          <a:p>
            <a:pPr>
              <a:lnSpc>
                <a:spcPct val="150000"/>
              </a:lnSpc>
            </a:pPr>
            <a:r>
              <a:rPr lang="en-US" altLang="ja-JP" sz="2400" dirty="0" smtClean="0">
                <a:latin typeface="Comic Sans MS" panose="030F0702030302020204" pitchFamily="66" charset="0"/>
              </a:rPr>
              <a:t>places</a:t>
            </a:r>
            <a:endParaRPr kumimoji="1"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61211" y="731520"/>
            <a:ext cx="4846320" cy="3135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082834" y="1515291"/>
            <a:ext cx="339635" cy="29783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161211" y="4963885"/>
            <a:ext cx="3344092" cy="3499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57110" y="5353004"/>
            <a:ext cx="2103120" cy="3946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040880" y="5760720"/>
            <a:ext cx="1358537" cy="3004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540035" y="3030583"/>
            <a:ext cx="2129246" cy="3135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376057" y="4180114"/>
            <a:ext cx="4428309" cy="3135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434149" y="1084218"/>
            <a:ext cx="2573382" cy="3265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7733211" y="1515291"/>
            <a:ext cx="365760" cy="379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257110" y="4598125"/>
            <a:ext cx="1476101" cy="3526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 rot="2780289">
            <a:off x="3023316" y="2644349"/>
            <a:ext cx="3542886" cy="3283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 rot="2780289">
            <a:off x="3888565" y="3038457"/>
            <a:ext cx="5672034" cy="3367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5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36</Words>
  <Application>Microsoft Office PowerPoint</Application>
  <PresentationFormat>ワイド画面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Century Gothic</vt:lpstr>
      <vt:lpstr>Comic Sans MS</vt:lpstr>
      <vt:lpstr>Office テーマ</vt:lpstr>
      <vt:lpstr>Word search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dcterms:created xsi:type="dcterms:W3CDTF">2022-10-18T01:19:44Z</dcterms:created>
  <dcterms:modified xsi:type="dcterms:W3CDTF">2022-10-18T04:35:18Z</dcterms:modified>
</cp:coreProperties>
</file>