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66" d="100"/>
          <a:sy n="66" d="100"/>
        </p:scale>
        <p:origin x="668" y="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FB548-3D91-4444-A096-5C24141AAB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4AB976-7C34-492F-8D28-BF00081F4F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EA022C-6732-4649-B356-75F571AAF867}"/>
              </a:ext>
            </a:extLst>
          </p:cNvPr>
          <p:cNvSpPr>
            <a:spLocks noGrp="1"/>
          </p:cNvSpPr>
          <p:nvPr>
            <p:ph type="dt" sz="half" idx="10"/>
          </p:nvPr>
        </p:nvSpPr>
        <p:spPr/>
        <p:txBody>
          <a:bodyPr/>
          <a:lstStyle/>
          <a:p>
            <a:fld id="{4615E684-8301-46E9-97F0-996E0E88814A}" type="datetimeFigureOut">
              <a:rPr lang="en-US" smtClean="0"/>
              <a:t>2/28/2022</a:t>
            </a:fld>
            <a:endParaRPr lang="en-US"/>
          </a:p>
        </p:txBody>
      </p:sp>
      <p:sp>
        <p:nvSpPr>
          <p:cNvPr id="5" name="Footer Placeholder 4">
            <a:extLst>
              <a:ext uri="{FF2B5EF4-FFF2-40B4-BE49-F238E27FC236}">
                <a16:creationId xmlns:a16="http://schemas.microsoft.com/office/drawing/2014/main" id="{630C872F-FEAB-42D2-9811-B8738D7B7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9495E1-3C21-4B22-83A0-6DD0DD20C804}"/>
              </a:ext>
            </a:extLst>
          </p:cNvPr>
          <p:cNvSpPr>
            <a:spLocks noGrp="1"/>
          </p:cNvSpPr>
          <p:nvPr>
            <p:ph type="sldNum" sz="quarter" idx="12"/>
          </p:nvPr>
        </p:nvSpPr>
        <p:spPr/>
        <p:txBody>
          <a:bodyPr/>
          <a:lstStyle/>
          <a:p>
            <a:fld id="{176BB340-8EA7-4DCF-BD38-7A399C0E4005}" type="slidenum">
              <a:rPr lang="en-US" smtClean="0"/>
              <a:t>‹#›</a:t>
            </a:fld>
            <a:endParaRPr lang="en-US"/>
          </a:p>
        </p:txBody>
      </p:sp>
    </p:spTree>
    <p:extLst>
      <p:ext uri="{BB962C8B-B14F-4D97-AF65-F5344CB8AC3E}">
        <p14:creationId xmlns:p14="http://schemas.microsoft.com/office/powerpoint/2010/main" val="2395334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903D0-0611-460B-AE5C-ABAA6E1CE8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5018D-6B3F-4A6E-8759-42F4A44208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AA82F3-CEC9-4C05-ADD8-C138952EEBF5}"/>
              </a:ext>
            </a:extLst>
          </p:cNvPr>
          <p:cNvSpPr>
            <a:spLocks noGrp="1"/>
          </p:cNvSpPr>
          <p:nvPr>
            <p:ph type="dt" sz="half" idx="10"/>
          </p:nvPr>
        </p:nvSpPr>
        <p:spPr/>
        <p:txBody>
          <a:bodyPr/>
          <a:lstStyle/>
          <a:p>
            <a:fld id="{4615E684-8301-46E9-97F0-996E0E88814A}" type="datetimeFigureOut">
              <a:rPr lang="en-US" smtClean="0"/>
              <a:t>2/28/2022</a:t>
            </a:fld>
            <a:endParaRPr lang="en-US"/>
          </a:p>
        </p:txBody>
      </p:sp>
      <p:sp>
        <p:nvSpPr>
          <p:cNvPr id="5" name="Footer Placeholder 4">
            <a:extLst>
              <a:ext uri="{FF2B5EF4-FFF2-40B4-BE49-F238E27FC236}">
                <a16:creationId xmlns:a16="http://schemas.microsoft.com/office/drawing/2014/main" id="{D5752800-ACE3-4571-AE86-8F939018A9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4E4EDF-017E-481E-9032-93FA4029DA52}"/>
              </a:ext>
            </a:extLst>
          </p:cNvPr>
          <p:cNvSpPr>
            <a:spLocks noGrp="1"/>
          </p:cNvSpPr>
          <p:nvPr>
            <p:ph type="sldNum" sz="quarter" idx="12"/>
          </p:nvPr>
        </p:nvSpPr>
        <p:spPr/>
        <p:txBody>
          <a:bodyPr/>
          <a:lstStyle/>
          <a:p>
            <a:fld id="{176BB340-8EA7-4DCF-BD38-7A399C0E4005}" type="slidenum">
              <a:rPr lang="en-US" smtClean="0"/>
              <a:t>‹#›</a:t>
            </a:fld>
            <a:endParaRPr lang="en-US"/>
          </a:p>
        </p:txBody>
      </p:sp>
    </p:spTree>
    <p:extLst>
      <p:ext uri="{BB962C8B-B14F-4D97-AF65-F5344CB8AC3E}">
        <p14:creationId xmlns:p14="http://schemas.microsoft.com/office/powerpoint/2010/main" val="2402938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0326A7-DAC5-4DE8-BBB7-65433A85EE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FC4516-E5D5-491D-B3E8-44123965B8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C72896-C771-4921-884F-C18E7EAC3470}"/>
              </a:ext>
            </a:extLst>
          </p:cNvPr>
          <p:cNvSpPr>
            <a:spLocks noGrp="1"/>
          </p:cNvSpPr>
          <p:nvPr>
            <p:ph type="dt" sz="half" idx="10"/>
          </p:nvPr>
        </p:nvSpPr>
        <p:spPr/>
        <p:txBody>
          <a:bodyPr/>
          <a:lstStyle/>
          <a:p>
            <a:fld id="{4615E684-8301-46E9-97F0-996E0E88814A}" type="datetimeFigureOut">
              <a:rPr lang="en-US" smtClean="0"/>
              <a:t>2/28/2022</a:t>
            </a:fld>
            <a:endParaRPr lang="en-US"/>
          </a:p>
        </p:txBody>
      </p:sp>
      <p:sp>
        <p:nvSpPr>
          <p:cNvPr id="5" name="Footer Placeholder 4">
            <a:extLst>
              <a:ext uri="{FF2B5EF4-FFF2-40B4-BE49-F238E27FC236}">
                <a16:creationId xmlns:a16="http://schemas.microsoft.com/office/drawing/2014/main" id="{8CEEB6D5-EC06-4766-973A-0A3FF78446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D8291-21DB-4B47-A713-C32523B53D7F}"/>
              </a:ext>
            </a:extLst>
          </p:cNvPr>
          <p:cNvSpPr>
            <a:spLocks noGrp="1"/>
          </p:cNvSpPr>
          <p:nvPr>
            <p:ph type="sldNum" sz="quarter" idx="12"/>
          </p:nvPr>
        </p:nvSpPr>
        <p:spPr/>
        <p:txBody>
          <a:bodyPr/>
          <a:lstStyle/>
          <a:p>
            <a:fld id="{176BB340-8EA7-4DCF-BD38-7A399C0E4005}" type="slidenum">
              <a:rPr lang="en-US" smtClean="0"/>
              <a:t>‹#›</a:t>
            </a:fld>
            <a:endParaRPr lang="en-US"/>
          </a:p>
        </p:txBody>
      </p:sp>
    </p:spTree>
    <p:extLst>
      <p:ext uri="{BB962C8B-B14F-4D97-AF65-F5344CB8AC3E}">
        <p14:creationId xmlns:p14="http://schemas.microsoft.com/office/powerpoint/2010/main" val="1197928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311BA-4D2B-439A-BB16-43152BB0B5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9BF24D-F561-4F4D-94D9-4B5ED7DF17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57F255-C292-4356-A800-152976184AB9}"/>
              </a:ext>
            </a:extLst>
          </p:cNvPr>
          <p:cNvSpPr>
            <a:spLocks noGrp="1"/>
          </p:cNvSpPr>
          <p:nvPr>
            <p:ph type="dt" sz="half" idx="10"/>
          </p:nvPr>
        </p:nvSpPr>
        <p:spPr/>
        <p:txBody>
          <a:bodyPr/>
          <a:lstStyle/>
          <a:p>
            <a:fld id="{4615E684-8301-46E9-97F0-996E0E88814A}" type="datetimeFigureOut">
              <a:rPr lang="en-US" smtClean="0"/>
              <a:t>2/28/2022</a:t>
            </a:fld>
            <a:endParaRPr lang="en-US"/>
          </a:p>
        </p:txBody>
      </p:sp>
      <p:sp>
        <p:nvSpPr>
          <p:cNvPr id="5" name="Footer Placeholder 4">
            <a:extLst>
              <a:ext uri="{FF2B5EF4-FFF2-40B4-BE49-F238E27FC236}">
                <a16:creationId xmlns:a16="http://schemas.microsoft.com/office/drawing/2014/main" id="{6CEB2483-36F9-42E2-A580-E638E26901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CEDA5B-1BE0-4E95-ACE3-96BEAF3D4F50}"/>
              </a:ext>
            </a:extLst>
          </p:cNvPr>
          <p:cNvSpPr>
            <a:spLocks noGrp="1"/>
          </p:cNvSpPr>
          <p:nvPr>
            <p:ph type="sldNum" sz="quarter" idx="12"/>
          </p:nvPr>
        </p:nvSpPr>
        <p:spPr/>
        <p:txBody>
          <a:bodyPr/>
          <a:lstStyle/>
          <a:p>
            <a:fld id="{176BB340-8EA7-4DCF-BD38-7A399C0E4005}" type="slidenum">
              <a:rPr lang="en-US" smtClean="0"/>
              <a:t>‹#›</a:t>
            </a:fld>
            <a:endParaRPr lang="en-US"/>
          </a:p>
        </p:txBody>
      </p:sp>
    </p:spTree>
    <p:extLst>
      <p:ext uri="{BB962C8B-B14F-4D97-AF65-F5344CB8AC3E}">
        <p14:creationId xmlns:p14="http://schemas.microsoft.com/office/powerpoint/2010/main" val="279132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7C193-D3D5-489D-B4E5-9157F6F33D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F5DEEE-B191-4D8C-BF2E-9DCCBF2446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07C3EE-84A4-462A-B320-C905F50F3DA9}"/>
              </a:ext>
            </a:extLst>
          </p:cNvPr>
          <p:cNvSpPr>
            <a:spLocks noGrp="1"/>
          </p:cNvSpPr>
          <p:nvPr>
            <p:ph type="dt" sz="half" idx="10"/>
          </p:nvPr>
        </p:nvSpPr>
        <p:spPr/>
        <p:txBody>
          <a:bodyPr/>
          <a:lstStyle/>
          <a:p>
            <a:fld id="{4615E684-8301-46E9-97F0-996E0E88814A}" type="datetimeFigureOut">
              <a:rPr lang="en-US" smtClean="0"/>
              <a:t>2/28/2022</a:t>
            </a:fld>
            <a:endParaRPr lang="en-US"/>
          </a:p>
        </p:txBody>
      </p:sp>
      <p:sp>
        <p:nvSpPr>
          <p:cNvPr id="5" name="Footer Placeholder 4">
            <a:extLst>
              <a:ext uri="{FF2B5EF4-FFF2-40B4-BE49-F238E27FC236}">
                <a16:creationId xmlns:a16="http://schemas.microsoft.com/office/drawing/2014/main" id="{47D60D47-379A-48B6-B152-C7921B318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6A13F9-74E5-4381-B440-FA99C3EBE928}"/>
              </a:ext>
            </a:extLst>
          </p:cNvPr>
          <p:cNvSpPr>
            <a:spLocks noGrp="1"/>
          </p:cNvSpPr>
          <p:nvPr>
            <p:ph type="sldNum" sz="quarter" idx="12"/>
          </p:nvPr>
        </p:nvSpPr>
        <p:spPr/>
        <p:txBody>
          <a:bodyPr/>
          <a:lstStyle/>
          <a:p>
            <a:fld id="{176BB340-8EA7-4DCF-BD38-7A399C0E4005}" type="slidenum">
              <a:rPr lang="en-US" smtClean="0"/>
              <a:t>‹#›</a:t>
            </a:fld>
            <a:endParaRPr lang="en-US"/>
          </a:p>
        </p:txBody>
      </p:sp>
    </p:spTree>
    <p:extLst>
      <p:ext uri="{BB962C8B-B14F-4D97-AF65-F5344CB8AC3E}">
        <p14:creationId xmlns:p14="http://schemas.microsoft.com/office/powerpoint/2010/main" val="4268693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053A0-21A5-4871-A95E-4B3BC7E250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5B2014-5CB8-44B1-B63D-14109FF5A5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1C3D41-F99A-4702-9ACE-039380B8A6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BED4A1-F210-4C6D-9642-2EAA40978993}"/>
              </a:ext>
            </a:extLst>
          </p:cNvPr>
          <p:cNvSpPr>
            <a:spLocks noGrp="1"/>
          </p:cNvSpPr>
          <p:nvPr>
            <p:ph type="dt" sz="half" idx="10"/>
          </p:nvPr>
        </p:nvSpPr>
        <p:spPr/>
        <p:txBody>
          <a:bodyPr/>
          <a:lstStyle/>
          <a:p>
            <a:fld id="{4615E684-8301-46E9-97F0-996E0E88814A}" type="datetimeFigureOut">
              <a:rPr lang="en-US" smtClean="0"/>
              <a:t>2/28/2022</a:t>
            </a:fld>
            <a:endParaRPr lang="en-US"/>
          </a:p>
        </p:txBody>
      </p:sp>
      <p:sp>
        <p:nvSpPr>
          <p:cNvPr id="6" name="Footer Placeholder 5">
            <a:extLst>
              <a:ext uri="{FF2B5EF4-FFF2-40B4-BE49-F238E27FC236}">
                <a16:creationId xmlns:a16="http://schemas.microsoft.com/office/drawing/2014/main" id="{3786864B-0C57-4725-B126-2F84B85D0F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1DD316-C8B1-449B-AEDA-B019D8E79634}"/>
              </a:ext>
            </a:extLst>
          </p:cNvPr>
          <p:cNvSpPr>
            <a:spLocks noGrp="1"/>
          </p:cNvSpPr>
          <p:nvPr>
            <p:ph type="sldNum" sz="quarter" idx="12"/>
          </p:nvPr>
        </p:nvSpPr>
        <p:spPr/>
        <p:txBody>
          <a:bodyPr/>
          <a:lstStyle/>
          <a:p>
            <a:fld id="{176BB340-8EA7-4DCF-BD38-7A399C0E4005}" type="slidenum">
              <a:rPr lang="en-US" smtClean="0"/>
              <a:t>‹#›</a:t>
            </a:fld>
            <a:endParaRPr lang="en-US"/>
          </a:p>
        </p:txBody>
      </p:sp>
    </p:spTree>
    <p:extLst>
      <p:ext uri="{BB962C8B-B14F-4D97-AF65-F5344CB8AC3E}">
        <p14:creationId xmlns:p14="http://schemas.microsoft.com/office/powerpoint/2010/main" val="673464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F6A27-3C9C-470D-8BD5-BC2506F667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DC4BB9-9098-4BEB-BEDD-6A0A02D6A1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137465-C8A0-41B7-BAA5-CE078FF0E7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1477EF-2BA6-4619-8D4A-2BAAE87636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D3D6A6-A818-4ABC-A9FD-F1C3D53A14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B7F00F-5DB7-4361-90BC-5657853CE42E}"/>
              </a:ext>
            </a:extLst>
          </p:cNvPr>
          <p:cNvSpPr>
            <a:spLocks noGrp="1"/>
          </p:cNvSpPr>
          <p:nvPr>
            <p:ph type="dt" sz="half" idx="10"/>
          </p:nvPr>
        </p:nvSpPr>
        <p:spPr/>
        <p:txBody>
          <a:bodyPr/>
          <a:lstStyle/>
          <a:p>
            <a:fld id="{4615E684-8301-46E9-97F0-996E0E88814A}" type="datetimeFigureOut">
              <a:rPr lang="en-US" smtClean="0"/>
              <a:t>2/28/2022</a:t>
            </a:fld>
            <a:endParaRPr lang="en-US"/>
          </a:p>
        </p:txBody>
      </p:sp>
      <p:sp>
        <p:nvSpPr>
          <p:cNvPr id="8" name="Footer Placeholder 7">
            <a:extLst>
              <a:ext uri="{FF2B5EF4-FFF2-40B4-BE49-F238E27FC236}">
                <a16:creationId xmlns:a16="http://schemas.microsoft.com/office/drawing/2014/main" id="{8C2D4451-D32B-478D-A1A6-BA475557E4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67BEA4-EAEA-46E9-8810-7766055BB8C8}"/>
              </a:ext>
            </a:extLst>
          </p:cNvPr>
          <p:cNvSpPr>
            <a:spLocks noGrp="1"/>
          </p:cNvSpPr>
          <p:nvPr>
            <p:ph type="sldNum" sz="quarter" idx="12"/>
          </p:nvPr>
        </p:nvSpPr>
        <p:spPr/>
        <p:txBody>
          <a:bodyPr/>
          <a:lstStyle/>
          <a:p>
            <a:fld id="{176BB340-8EA7-4DCF-BD38-7A399C0E4005}" type="slidenum">
              <a:rPr lang="en-US" smtClean="0"/>
              <a:t>‹#›</a:t>
            </a:fld>
            <a:endParaRPr lang="en-US"/>
          </a:p>
        </p:txBody>
      </p:sp>
    </p:spTree>
    <p:extLst>
      <p:ext uri="{BB962C8B-B14F-4D97-AF65-F5344CB8AC3E}">
        <p14:creationId xmlns:p14="http://schemas.microsoft.com/office/powerpoint/2010/main" val="140274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7FBBD-F281-4B0E-8A35-B608EE2BE2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5145B7F-F17A-4313-A807-C54628BBA428}"/>
              </a:ext>
            </a:extLst>
          </p:cNvPr>
          <p:cNvSpPr>
            <a:spLocks noGrp="1"/>
          </p:cNvSpPr>
          <p:nvPr>
            <p:ph type="dt" sz="half" idx="10"/>
          </p:nvPr>
        </p:nvSpPr>
        <p:spPr/>
        <p:txBody>
          <a:bodyPr/>
          <a:lstStyle/>
          <a:p>
            <a:fld id="{4615E684-8301-46E9-97F0-996E0E88814A}" type="datetimeFigureOut">
              <a:rPr lang="en-US" smtClean="0"/>
              <a:t>2/28/2022</a:t>
            </a:fld>
            <a:endParaRPr lang="en-US"/>
          </a:p>
        </p:txBody>
      </p:sp>
      <p:sp>
        <p:nvSpPr>
          <p:cNvPr id="4" name="Footer Placeholder 3">
            <a:extLst>
              <a:ext uri="{FF2B5EF4-FFF2-40B4-BE49-F238E27FC236}">
                <a16:creationId xmlns:a16="http://schemas.microsoft.com/office/drawing/2014/main" id="{7B1E165F-3583-43E4-8F29-B1BCC67C3B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75BD18-6AE2-469B-ABDB-3DA4AD71EBBE}"/>
              </a:ext>
            </a:extLst>
          </p:cNvPr>
          <p:cNvSpPr>
            <a:spLocks noGrp="1"/>
          </p:cNvSpPr>
          <p:nvPr>
            <p:ph type="sldNum" sz="quarter" idx="12"/>
          </p:nvPr>
        </p:nvSpPr>
        <p:spPr/>
        <p:txBody>
          <a:bodyPr/>
          <a:lstStyle/>
          <a:p>
            <a:fld id="{176BB340-8EA7-4DCF-BD38-7A399C0E4005}" type="slidenum">
              <a:rPr lang="en-US" smtClean="0"/>
              <a:t>‹#›</a:t>
            </a:fld>
            <a:endParaRPr lang="en-US"/>
          </a:p>
        </p:txBody>
      </p:sp>
    </p:spTree>
    <p:extLst>
      <p:ext uri="{BB962C8B-B14F-4D97-AF65-F5344CB8AC3E}">
        <p14:creationId xmlns:p14="http://schemas.microsoft.com/office/powerpoint/2010/main" val="4238566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08C865-1E6F-43E3-9DAC-2FF82D7E1079}"/>
              </a:ext>
            </a:extLst>
          </p:cNvPr>
          <p:cNvSpPr>
            <a:spLocks noGrp="1"/>
          </p:cNvSpPr>
          <p:nvPr>
            <p:ph type="dt" sz="half" idx="10"/>
          </p:nvPr>
        </p:nvSpPr>
        <p:spPr/>
        <p:txBody>
          <a:bodyPr/>
          <a:lstStyle/>
          <a:p>
            <a:fld id="{4615E684-8301-46E9-97F0-996E0E88814A}" type="datetimeFigureOut">
              <a:rPr lang="en-US" smtClean="0"/>
              <a:t>2/28/2022</a:t>
            </a:fld>
            <a:endParaRPr lang="en-US"/>
          </a:p>
        </p:txBody>
      </p:sp>
      <p:sp>
        <p:nvSpPr>
          <p:cNvPr id="3" name="Footer Placeholder 2">
            <a:extLst>
              <a:ext uri="{FF2B5EF4-FFF2-40B4-BE49-F238E27FC236}">
                <a16:creationId xmlns:a16="http://schemas.microsoft.com/office/drawing/2014/main" id="{A54B3C42-44C6-4865-9850-0A2C645698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7B79F9-DDB9-4342-B872-77A938694CCD}"/>
              </a:ext>
            </a:extLst>
          </p:cNvPr>
          <p:cNvSpPr>
            <a:spLocks noGrp="1"/>
          </p:cNvSpPr>
          <p:nvPr>
            <p:ph type="sldNum" sz="quarter" idx="12"/>
          </p:nvPr>
        </p:nvSpPr>
        <p:spPr/>
        <p:txBody>
          <a:bodyPr/>
          <a:lstStyle/>
          <a:p>
            <a:fld id="{176BB340-8EA7-4DCF-BD38-7A399C0E4005}" type="slidenum">
              <a:rPr lang="en-US" smtClean="0"/>
              <a:t>‹#›</a:t>
            </a:fld>
            <a:endParaRPr lang="en-US"/>
          </a:p>
        </p:txBody>
      </p:sp>
    </p:spTree>
    <p:extLst>
      <p:ext uri="{BB962C8B-B14F-4D97-AF65-F5344CB8AC3E}">
        <p14:creationId xmlns:p14="http://schemas.microsoft.com/office/powerpoint/2010/main" val="3639744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D7E32-EE38-46F2-9653-89934C33E0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59D5C4-48BC-4733-B2AF-AE514F6309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652B88-B77C-4981-A718-E2F5E12DC5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B9215-F7F3-4695-A513-374018ACCFD0}"/>
              </a:ext>
            </a:extLst>
          </p:cNvPr>
          <p:cNvSpPr>
            <a:spLocks noGrp="1"/>
          </p:cNvSpPr>
          <p:nvPr>
            <p:ph type="dt" sz="half" idx="10"/>
          </p:nvPr>
        </p:nvSpPr>
        <p:spPr/>
        <p:txBody>
          <a:bodyPr/>
          <a:lstStyle/>
          <a:p>
            <a:fld id="{4615E684-8301-46E9-97F0-996E0E88814A}" type="datetimeFigureOut">
              <a:rPr lang="en-US" smtClean="0"/>
              <a:t>2/28/2022</a:t>
            </a:fld>
            <a:endParaRPr lang="en-US"/>
          </a:p>
        </p:txBody>
      </p:sp>
      <p:sp>
        <p:nvSpPr>
          <p:cNvPr id="6" name="Footer Placeholder 5">
            <a:extLst>
              <a:ext uri="{FF2B5EF4-FFF2-40B4-BE49-F238E27FC236}">
                <a16:creationId xmlns:a16="http://schemas.microsoft.com/office/drawing/2014/main" id="{3006F093-D0E5-4D20-B1FA-417F832A0A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A4F3BD-0FE3-459E-B9C5-3468B32457FE}"/>
              </a:ext>
            </a:extLst>
          </p:cNvPr>
          <p:cNvSpPr>
            <a:spLocks noGrp="1"/>
          </p:cNvSpPr>
          <p:nvPr>
            <p:ph type="sldNum" sz="quarter" idx="12"/>
          </p:nvPr>
        </p:nvSpPr>
        <p:spPr/>
        <p:txBody>
          <a:bodyPr/>
          <a:lstStyle/>
          <a:p>
            <a:fld id="{176BB340-8EA7-4DCF-BD38-7A399C0E4005}" type="slidenum">
              <a:rPr lang="en-US" smtClean="0"/>
              <a:t>‹#›</a:t>
            </a:fld>
            <a:endParaRPr lang="en-US"/>
          </a:p>
        </p:txBody>
      </p:sp>
    </p:spTree>
    <p:extLst>
      <p:ext uri="{BB962C8B-B14F-4D97-AF65-F5344CB8AC3E}">
        <p14:creationId xmlns:p14="http://schemas.microsoft.com/office/powerpoint/2010/main" val="151826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682BF-A2D9-44DC-8AA3-B6A92A988E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6D744D-A580-4C6A-B8AA-065D2B5166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5A89EA-E39C-4D69-8DC7-1502909539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2D7314-0F29-4A19-9C9E-4FCA42BABCA1}"/>
              </a:ext>
            </a:extLst>
          </p:cNvPr>
          <p:cNvSpPr>
            <a:spLocks noGrp="1"/>
          </p:cNvSpPr>
          <p:nvPr>
            <p:ph type="dt" sz="half" idx="10"/>
          </p:nvPr>
        </p:nvSpPr>
        <p:spPr/>
        <p:txBody>
          <a:bodyPr/>
          <a:lstStyle/>
          <a:p>
            <a:fld id="{4615E684-8301-46E9-97F0-996E0E88814A}" type="datetimeFigureOut">
              <a:rPr lang="en-US" smtClean="0"/>
              <a:t>2/28/2022</a:t>
            </a:fld>
            <a:endParaRPr lang="en-US"/>
          </a:p>
        </p:txBody>
      </p:sp>
      <p:sp>
        <p:nvSpPr>
          <p:cNvPr id="6" name="Footer Placeholder 5">
            <a:extLst>
              <a:ext uri="{FF2B5EF4-FFF2-40B4-BE49-F238E27FC236}">
                <a16:creationId xmlns:a16="http://schemas.microsoft.com/office/drawing/2014/main" id="{97AAA6D5-4157-4919-A7EF-BFAAF2418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63023C-E5BD-42F1-B615-D1EB4A7B3451}"/>
              </a:ext>
            </a:extLst>
          </p:cNvPr>
          <p:cNvSpPr>
            <a:spLocks noGrp="1"/>
          </p:cNvSpPr>
          <p:nvPr>
            <p:ph type="sldNum" sz="quarter" idx="12"/>
          </p:nvPr>
        </p:nvSpPr>
        <p:spPr/>
        <p:txBody>
          <a:bodyPr/>
          <a:lstStyle/>
          <a:p>
            <a:fld id="{176BB340-8EA7-4DCF-BD38-7A399C0E4005}" type="slidenum">
              <a:rPr lang="en-US" smtClean="0"/>
              <a:t>‹#›</a:t>
            </a:fld>
            <a:endParaRPr lang="en-US"/>
          </a:p>
        </p:txBody>
      </p:sp>
    </p:spTree>
    <p:extLst>
      <p:ext uri="{BB962C8B-B14F-4D97-AF65-F5344CB8AC3E}">
        <p14:creationId xmlns:p14="http://schemas.microsoft.com/office/powerpoint/2010/main" val="2200408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65932D-A022-4CF5-89C5-61823DB005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416AF45-76DC-4B8B-B8A8-A6D30847F5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4BCED8-3C3E-44F4-A9FA-5444E4D831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15E684-8301-46E9-97F0-996E0E88814A}" type="datetimeFigureOut">
              <a:rPr lang="en-US" smtClean="0"/>
              <a:t>2/28/2022</a:t>
            </a:fld>
            <a:endParaRPr lang="en-US"/>
          </a:p>
        </p:txBody>
      </p:sp>
      <p:sp>
        <p:nvSpPr>
          <p:cNvPr id="5" name="Footer Placeholder 4">
            <a:extLst>
              <a:ext uri="{FF2B5EF4-FFF2-40B4-BE49-F238E27FC236}">
                <a16:creationId xmlns:a16="http://schemas.microsoft.com/office/drawing/2014/main" id="{2DF4CC56-917D-440B-9EA4-A78CABEB48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554142-C798-47E0-BDCA-7A9B9E5D75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6BB340-8EA7-4DCF-BD38-7A399C0E4005}" type="slidenum">
              <a:rPr lang="en-US" smtClean="0"/>
              <a:t>‹#›</a:t>
            </a:fld>
            <a:endParaRPr lang="en-US"/>
          </a:p>
        </p:txBody>
      </p:sp>
    </p:spTree>
    <p:extLst>
      <p:ext uri="{BB962C8B-B14F-4D97-AF65-F5344CB8AC3E}">
        <p14:creationId xmlns:p14="http://schemas.microsoft.com/office/powerpoint/2010/main" val="115649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alpha val="34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AF696-4B27-433F-BED0-2DA7356E616A}"/>
              </a:ext>
            </a:extLst>
          </p:cNvPr>
          <p:cNvSpPr>
            <a:spLocks noGrp="1"/>
          </p:cNvSpPr>
          <p:nvPr>
            <p:ph type="ctrTitle"/>
          </p:nvPr>
        </p:nvSpPr>
        <p:spPr>
          <a:xfrm>
            <a:off x="1476441" y="141022"/>
            <a:ext cx="9144000" cy="920767"/>
          </a:xfrm>
        </p:spPr>
        <p:txBody>
          <a:bodyPr/>
          <a:lstStyle/>
          <a:p>
            <a:r>
              <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My Motherland, Ukraine</a:t>
            </a:r>
          </a:p>
        </p:txBody>
      </p:sp>
      <p:sp>
        <p:nvSpPr>
          <p:cNvPr id="3" name="Subtitle 2">
            <a:extLst>
              <a:ext uri="{FF2B5EF4-FFF2-40B4-BE49-F238E27FC236}">
                <a16:creationId xmlns:a16="http://schemas.microsoft.com/office/drawing/2014/main" id="{0E552655-5CFE-48F9-832F-DF4148B20340}"/>
              </a:ext>
            </a:extLst>
          </p:cNvPr>
          <p:cNvSpPr>
            <a:spLocks noGrp="1"/>
          </p:cNvSpPr>
          <p:nvPr>
            <p:ph type="subTitle" idx="1"/>
          </p:nvPr>
        </p:nvSpPr>
        <p:spPr>
          <a:xfrm>
            <a:off x="2792582" y="1382238"/>
            <a:ext cx="6091624" cy="4795042"/>
          </a:xfrm>
          <a:solidFill>
            <a:schemeClr val="accent5">
              <a:lumMod val="20000"/>
              <a:lumOff val="80000"/>
            </a:schemeClr>
          </a:solidFill>
          <a:ln w="19050">
            <a:solidFill>
              <a:schemeClr val="accent1"/>
            </a:solidFill>
          </a:ln>
        </p:spPr>
        <p:txBody>
          <a:bodyPr>
            <a:normAutofit/>
          </a:bodyPr>
          <a:lstStyle/>
          <a:p>
            <a:pPr algn="l"/>
            <a:r>
              <a:rPr lang="en-US" sz="2600" dirty="0"/>
              <a:t>Hello, I’m Aleksandra from Ukraine. I want to tell you about my country. Ukraine is a big country in Eastern Europe. Our country borders Russia, Belarus, Poland, Slovakia, Hungary, Romania, and Moldova. 44 million people live in Ukraine. Our capital and largest city is Kyiv. Our Independence Day is August 24</a:t>
            </a:r>
            <a:r>
              <a:rPr lang="en-US" sz="2600" baseline="30000" dirty="0"/>
              <a:t>th</a:t>
            </a:r>
            <a:r>
              <a:rPr lang="en-US" sz="2600" dirty="0"/>
              <a:t>. I’m wearing our national costume, the ‘</a:t>
            </a:r>
            <a:r>
              <a:rPr lang="en-US" sz="2600" dirty="0" err="1"/>
              <a:t>vyshyvanka</a:t>
            </a:r>
            <a:r>
              <a:rPr lang="en-US" sz="2600" dirty="0"/>
              <a:t>’. It’s very colorful! Our flag is blue and yellow. We eat beet soup called ‘borscht’ and potato dumplings called ‘</a:t>
            </a:r>
            <a:r>
              <a:rPr lang="en-US" sz="2600" dirty="0" err="1"/>
              <a:t>varenyky</a:t>
            </a:r>
            <a:r>
              <a:rPr lang="en-US" sz="2600" dirty="0"/>
              <a:t>’. Thank you for learning about my Motherland, Ukraine!</a:t>
            </a:r>
          </a:p>
        </p:txBody>
      </p:sp>
      <p:pic>
        <p:nvPicPr>
          <p:cNvPr id="1026" name="Picture 2" descr="Pin by Micmicga on Листівки... | Ukrainian art, Girl ...">
            <a:extLst>
              <a:ext uri="{FF2B5EF4-FFF2-40B4-BE49-F238E27FC236}">
                <a16:creationId xmlns:a16="http://schemas.microsoft.com/office/drawing/2014/main" id="{90B5BE37-0A54-49B8-9305-0AF2BA4D80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025" y="1260317"/>
            <a:ext cx="2228805" cy="280829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pic>
        <p:nvPicPr>
          <p:cNvPr id="1028" name="Picture 4" descr="My language, my home: Ukrainian | MH English">
            <a:extLst>
              <a:ext uri="{FF2B5EF4-FFF2-40B4-BE49-F238E27FC236}">
                <a16:creationId xmlns:a16="http://schemas.microsoft.com/office/drawing/2014/main" id="{235B5CC1-B723-4806-8F1E-CDB49A7139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2958" y="1260317"/>
            <a:ext cx="2829900" cy="19197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5BAC1721-0B68-464C-8FB1-2CA92E9E767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479"/>
          <a:stretch/>
        </p:blipFill>
        <p:spPr bwMode="auto">
          <a:xfrm>
            <a:off x="9177451" y="4177438"/>
            <a:ext cx="2804890" cy="2140810"/>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1034" name="Picture 10" descr="Ukraine Profile: History, culture, geography, and more">
            <a:extLst>
              <a:ext uri="{FF2B5EF4-FFF2-40B4-BE49-F238E27FC236}">
                <a16:creationId xmlns:a16="http://schemas.microsoft.com/office/drawing/2014/main" id="{1CE5C1BC-FF37-47F2-B982-19246BB1B6E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659" y="4371186"/>
            <a:ext cx="2342832" cy="175331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3372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3905</TotalTime>
  <Words>115</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My Motherland, Ukraine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Ukraine, My Motherland</dc:title>
  <dc:creator>Matthew Barron</dc:creator>
  <cp:lastModifiedBy>Matthew Barron</cp:lastModifiedBy>
  <cp:revision>4</cp:revision>
  <dcterms:created xsi:type="dcterms:W3CDTF">2022-02-28T07:01:17Z</dcterms:created>
  <dcterms:modified xsi:type="dcterms:W3CDTF">2022-03-03T00:06:18Z</dcterms:modified>
</cp:coreProperties>
</file>