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9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64C1AA55-C5F9-4A1C-B538-44FA50957DB6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BD413932-3275-4EC7-8254-C38EA42FB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42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AA55-C5F9-4A1C-B538-44FA50957DB6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3932-3275-4EC7-8254-C38EA42FB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3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AA55-C5F9-4A1C-B538-44FA50957DB6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3932-3275-4EC7-8254-C38EA42FB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94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AA55-C5F9-4A1C-B538-44FA50957DB6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3932-3275-4EC7-8254-C38EA42FB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8111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AA55-C5F9-4A1C-B538-44FA50957DB6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3932-3275-4EC7-8254-C38EA42FB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038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AA55-C5F9-4A1C-B538-44FA50957DB6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3932-3275-4EC7-8254-C38EA42FB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597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AA55-C5F9-4A1C-B538-44FA50957DB6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3932-3275-4EC7-8254-C38EA42FB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22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AA55-C5F9-4A1C-B538-44FA50957DB6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3932-3275-4EC7-8254-C38EA42FB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409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AA55-C5F9-4A1C-B538-44FA50957DB6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3932-3275-4EC7-8254-C38EA42FB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01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AA55-C5F9-4A1C-B538-44FA50957DB6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3932-3275-4EC7-8254-C38EA42FB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07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AA55-C5F9-4A1C-B538-44FA50957DB6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3932-3275-4EC7-8254-C38EA42FB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42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AA55-C5F9-4A1C-B538-44FA50957DB6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3932-3275-4EC7-8254-C38EA42FB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3696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AA55-C5F9-4A1C-B538-44FA50957DB6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3932-3275-4EC7-8254-C38EA42FB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6841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AA55-C5F9-4A1C-B538-44FA50957DB6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3932-3275-4EC7-8254-C38EA42FB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46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AA55-C5F9-4A1C-B538-44FA50957DB6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3932-3275-4EC7-8254-C38EA42FB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418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AA55-C5F9-4A1C-B538-44FA50957DB6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3932-3275-4EC7-8254-C38EA42FB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2337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AA55-C5F9-4A1C-B538-44FA50957DB6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3932-3275-4EC7-8254-C38EA42FB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40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1AA55-C5F9-4A1C-B538-44FA50957DB6}" type="datetimeFigureOut">
              <a:rPr kumimoji="1" lang="ja-JP" altLang="en-US" smtClean="0"/>
              <a:t>2022/11/15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13932-3275-4EC7-8254-C38EA42FB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5913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  <p:sldLayoutId id="214748392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85455" y="1205345"/>
            <a:ext cx="9144000" cy="3828618"/>
          </a:xfrm>
        </p:spPr>
        <p:txBody>
          <a:bodyPr>
            <a:noAutofit/>
          </a:bodyPr>
          <a:lstStyle/>
          <a:p>
            <a:r>
              <a:rPr kumimoji="1" lang="en-US" altLang="ja-JP" sz="8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Let’s call out numbers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678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720435" y="526473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latin typeface="Arial Rounded MT Bold" panose="020F0704030504030204" pitchFamily="34" charset="0"/>
              </a:rPr>
              <a:t>12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720435" y="2112818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latin typeface="Arial Rounded MT Bold" panose="020F0704030504030204" pitchFamily="34" charset="0"/>
              </a:rPr>
              <a:t>36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720435" y="3699163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latin typeface="Arial Rounded MT Bold" panose="020F0704030504030204" pitchFamily="34" charset="0"/>
              </a:rPr>
              <a:t>64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720435" y="5285508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>
                <a:latin typeface="Arial Rounded MT Bold" panose="020F0704030504030204" pitchFamily="34" charset="0"/>
              </a:rPr>
              <a:t>42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578925" y="526473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latin typeface="Arial Rounded MT Bold" panose="020F0704030504030204" pitchFamily="34" charset="0"/>
              </a:rPr>
              <a:t>95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578925" y="2112818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latin typeface="Arial Rounded MT Bold" panose="020F0704030504030204" pitchFamily="34" charset="0"/>
              </a:rPr>
              <a:t>82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578925" y="3699163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latin typeface="Arial Rounded MT Bold" panose="020F0704030504030204" pitchFamily="34" charset="0"/>
              </a:rPr>
              <a:t>31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578925" y="5285508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latin typeface="Arial Rounded MT Bold" panose="020F0704030504030204" pitchFamily="34" charset="0"/>
              </a:rPr>
              <a:t>96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8437416" y="526473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latin typeface="Arial Rounded MT Bold" panose="020F0704030504030204" pitchFamily="34" charset="0"/>
              </a:rPr>
              <a:t>73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8437416" y="2112818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latin typeface="Arial Rounded MT Bold" panose="020F0704030504030204" pitchFamily="34" charset="0"/>
              </a:rPr>
              <a:t>29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8437416" y="3699163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latin typeface="Arial Rounded MT Bold" panose="020F0704030504030204" pitchFamily="34" charset="0"/>
              </a:rPr>
              <a:t>15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8437416" y="5285508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latin typeface="Arial Rounded MT Bold" panose="020F0704030504030204" pitchFamily="34" charset="0"/>
              </a:rPr>
              <a:t>57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97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720435" y="526473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latin typeface="Arial Rounded MT Bold" panose="020F0704030504030204" pitchFamily="34" charset="0"/>
              </a:rPr>
              <a:t>213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720435" y="2112818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 smtClean="0">
                <a:latin typeface="Arial Rounded MT Bold" panose="020F0704030504030204" pitchFamily="34" charset="0"/>
              </a:rPr>
              <a:t>548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720435" y="3699163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 smtClean="0">
                <a:latin typeface="Arial Rounded MT Bold" panose="020F0704030504030204" pitchFamily="34" charset="0"/>
              </a:rPr>
              <a:t>612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720435" y="5285508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 smtClean="0">
                <a:latin typeface="Arial Rounded MT Bold" panose="020F0704030504030204" pitchFamily="34" charset="0"/>
              </a:rPr>
              <a:t>428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578925" y="526473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latin typeface="Arial Rounded MT Bold" panose="020F0704030504030204" pitchFamily="34" charset="0"/>
              </a:rPr>
              <a:t>925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578925" y="2112818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latin typeface="Arial Rounded MT Bold" panose="020F0704030504030204" pitchFamily="34" charset="0"/>
              </a:rPr>
              <a:t>829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578925" y="3699163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dirty="0" smtClean="0">
                <a:latin typeface="Arial Rounded MT Bold" panose="020F0704030504030204" pitchFamily="34" charset="0"/>
              </a:rPr>
              <a:t>135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578925" y="5285508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latin typeface="Arial Rounded MT Bold" panose="020F0704030504030204" pitchFamily="34" charset="0"/>
              </a:rPr>
              <a:t>396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8437416" y="526473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latin typeface="Arial Rounded MT Bold" panose="020F0704030504030204" pitchFamily="34" charset="0"/>
              </a:rPr>
              <a:t>736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8437416" y="2112818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latin typeface="Arial Rounded MT Bold" panose="020F0704030504030204" pitchFamily="34" charset="0"/>
              </a:rPr>
              <a:t>219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8437416" y="3699163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latin typeface="Arial Rounded MT Bold" panose="020F0704030504030204" pitchFamily="34" charset="0"/>
              </a:rPr>
              <a:t>157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8437416" y="5285508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 smtClean="0">
                <a:latin typeface="Arial Rounded MT Bold" panose="020F0704030504030204" pitchFamily="34" charset="0"/>
              </a:rPr>
              <a:t>576</a:t>
            </a:r>
            <a:endParaRPr kumimoji="1" lang="ja-JP" altLang="en-US" sz="9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93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720435" y="526473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latin typeface="Arial Rounded MT Bold" panose="020F0704030504030204" pitchFamily="34" charset="0"/>
              </a:rPr>
              <a:t>2,133</a:t>
            </a:r>
            <a:endParaRPr kumimoji="1" lang="ja-JP" alt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720435" y="2112818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latin typeface="Arial Rounded MT Bold" panose="020F0704030504030204" pitchFamily="34" charset="0"/>
              </a:rPr>
              <a:t>5,128</a:t>
            </a:r>
            <a:endParaRPr kumimoji="1" lang="ja-JP" alt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720435" y="3699163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latin typeface="Arial Rounded MT Bold" panose="020F0704030504030204" pitchFamily="34" charset="0"/>
              </a:rPr>
              <a:t>6,121</a:t>
            </a:r>
            <a:endParaRPr kumimoji="1" lang="ja-JP" alt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720435" y="5285508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latin typeface="Arial Rounded MT Bold" panose="020F0704030504030204" pitchFamily="34" charset="0"/>
              </a:rPr>
              <a:t>4,228</a:t>
            </a:r>
            <a:endParaRPr kumimoji="1" lang="ja-JP" alt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578925" y="526473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latin typeface="Arial Rounded MT Bold" panose="020F0704030504030204" pitchFamily="34" charset="0"/>
              </a:rPr>
              <a:t>9,125</a:t>
            </a:r>
            <a:endParaRPr kumimoji="1" lang="ja-JP" alt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578925" y="2112818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latin typeface="Arial Rounded MT Bold" panose="020F0704030504030204" pitchFamily="34" charset="0"/>
              </a:rPr>
              <a:t>1,879</a:t>
            </a:r>
            <a:endParaRPr kumimoji="1" lang="ja-JP" alt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578925" y="3699163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7200" dirty="0" smtClean="0">
                <a:latin typeface="Arial Rounded MT Bold" panose="020F0704030504030204" pitchFamily="34" charset="0"/>
              </a:rPr>
              <a:t>8,135</a:t>
            </a:r>
            <a:endParaRPr kumimoji="1" lang="ja-JP" alt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578925" y="5285508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latin typeface="Arial Rounded MT Bold" panose="020F0704030504030204" pitchFamily="34" charset="0"/>
              </a:rPr>
              <a:t>3,496</a:t>
            </a:r>
            <a:endParaRPr kumimoji="1" lang="ja-JP" alt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8437416" y="526473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latin typeface="Arial Rounded MT Bold" panose="020F0704030504030204" pitchFamily="34" charset="0"/>
              </a:rPr>
              <a:t>7,236</a:t>
            </a:r>
            <a:endParaRPr kumimoji="1" lang="ja-JP" alt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8437416" y="2112818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latin typeface="Arial Rounded MT Bold" panose="020F0704030504030204" pitchFamily="34" charset="0"/>
              </a:rPr>
              <a:t>2,819</a:t>
            </a:r>
            <a:endParaRPr kumimoji="1" lang="ja-JP" alt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8437416" y="3699163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latin typeface="Arial Rounded MT Bold" panose="020F0704030504030204" pitchFamily="34" charset="0"/>
              </a:rPr>
              <a:t>1,657</a:t>
            </a:r>
            <a:endParaRPr kumimoji="1" lang="ja-JP" altLang="en-US" sz="7200" dirty="0">
              <a:latin typeface="Arial Rounded MT Bold" panose="020F0704030504030204" pitchFamily="34" charset="0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8437416" y="5285508"/>
            <a:ext cx="2874820" cy="13161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200" dirty="0" smtClean="0">
                <a:latin typeface="Arial Rounded MT Bold" panose="020F0704030504030204" pitchFamily="34" charset="0"/>
              </a:rPr>
              <a:t>1,276</a:t>
            </a:r>
            <a:endParaRPr kumimoji="1" lang="ja-JP" altLang="en-US" sz="7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85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回路">
  <a:themeElements>
    <a:clrScheme name="回路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回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回路</Template>
  <TotalTime>8</TotalTime>
  <Words>40</Words>
  <Application>Microsoft Office PowerPoint</Application>
  <PresentationFormat>ワイド画面</PresentationFormat>
  <Paragraphs>37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ＭＳ Ｐゴシック</vt:lpstr>
      <vt:lpstr>UD デジタル 教科書体 NK-B</vt:lpstr>
      <vt:lpstr>Arial</vt:lpstr>
      <vt:lpstr>Arial Rounded MT Bold</vt:lpstr>
      <vt:lpstr>Trebuchet MS</vt:lpstr>
      <vt:lpstr>Tw Cen MT</vt:lpstr>
      <vt:lpstr>回路</vt:lpstr>
      <vt:lpstr>Let’s call out numbers</vt:lpstr>
      <vt:lpstr>PowerPoint プレゼンテーション</vt:lpstr>
      <vt:lpstr>PowerPoint プレゼンテーション</vt:lpstr>
      <vt:lpstr>PowerPoint プレゼンテーション</vt:lpstr>
    </vt:vector>
  </TitlesOfParts>
  <Company>青梅市教育委員会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call out numbers</dc:title>
  <dc:creator>Windows ユーザー</dc:creator>
  <cp:lastModifiedBy>Windows ユーザー</cp:lastModifiedBy>
  <cp:revision>2</cp:revision>
  <dcterms:created xsi:type="dcterms:W3CDTF">2022-11-15T01:02:06Z</dcterms:created>
  <dcterms:modified xsi:type="dcterms:W3CDTF">2022-11-15T01:10:09Z</dcterms:modified>
</cp:coreProperties>
</file>