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jpe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jpeg"/><Relationship Id="rId8" Type="http://schemas.openxmlformats.org/officeDocument/2006/relationships/image" Target="../media/image6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jpeg"/><Relationship Id="rId8" Type="http://schemas.openxmlformats.org/officeDocument/2006/relationships/image" Target="../media/image6.png"/><Relationship Id="rId9" Type="http://schemas.openxmlformats.org/officeDocument/2006/relationships/image" Target="../media/image13.png"/><Relationship Id="rId10" Type="http://schemas.openxmlformats.org/officeDocument/2006/relationships/image" Target="../media/image8.png"/><Relationship Id="rId11" Type="http://schemas.openxmlformats.org/officeDocument/2006/relationships/image" Target="../media/image1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.jpeg"/><Relationship Id="rId7" Type="http://schemas.openxmlformats.org/officeDocument/2006/relationships/image" Target="../media/image6.png"/><Relationship Id="rId8" Type="http://schemas.openxmlformats.org/officeDocument/2006/relationships/image" Target="../media/image13.png"/><Relationship Id="rId9" Type="http://schemas.openxmlformats.org/officeDocument/2006/relationships/image" Target="../media/image12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2.jpeg"/><Relationship Id="rId13" Type="http://schemas.openxmlformats.org/officeDocument/2006/relationships/image" Target="../media/image7.png"/><Relationship Id="rId14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imon say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Simon says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5381" y="2802859"/>
            <a:ext cx="3557619" cy="7623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G_4998.png" descr="IMG_499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865" y="3198018"/>
            <a:ext cx="3415977" cy="731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G_5002.png" descr="IMG_500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809" y="3867996"/>
            <a:ext cx="3579711" cy="6629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G_5005.png" descr="IMG_50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51024" y="4316995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G_4991.png" descr="IMG_499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60862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Boss"/>
          <p:cNvSpPr txBox="1"/>
          <p:nvPr/>
        </p:nvSpPr>
        <p:spPr>
          <a:xfrm>
            <a:off x="20545045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sp>
        <p:nvSpPr>
          <p:cNvPr id="145" name="One person is &quot;Simon&quot;"/>
          <p:cNvSpPr txBox="1"/>
          <p:nvPr/>
        </p:nvSpPr>
        <p:spPr>
          <a:xfrm>
            <a:off x="17931786" y="2315860"/>
            <a:ext cx="6573134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One person is "Simon"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rcRect l="20492" t="7695" r="21820" b="2363"/>
          <a:stretch>
            <a:fillRect/>
          </a:stretch>
        </p:blipFill>
        <p:spPr>
          <a:xfrm>
            <a:off x="10274437" y="3389486"/>
            <a:ext cx="2052274" cy="6856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70" fill="norm" stroke="1" extrusionOk="0">
                <a:moveTo>
                  <a:pt x="10594" y="0"/>
                </a:moveTo>
                <a:cubicBezTo>
                  <a:pt x="8824" y="0"/>
                  <a:pt x="8409" y="18"/>
                  <a:pt x="7358" y="140"/>
                </a:cubicBezTo>
                <a:cubicBezTo>
                  <a:pt x="6695" y="217"/>
                  <a:pt x="5884" y="341"/>
                  <a:pt x="5558" y="416"/>
                </a:cubicBezTo>
                <a:cubicBezTo>
                  <a:pt x="5231" y="491"/>
                  <a:pt x="4896" y="553"/>
                  <a:pt x="4813" y="553"/>
                </a:cubicBezTo>
                <a:cubicBezTo>
                  <a:pt x="4609" y="553"/>
                  <a:pt x="3552" y="891"/>
                  <a:pt x="2768" y="1209"/>
                </a:cubicBezTo>
                <a:cubicBezTo>
                  <a:pt x="1607" y="1679"/>
                  <a:pt x="707" y="2614"/>
                  <a:pt x="604" y="3457"/>
                </a:cubicBezTo>
                <a:cubicBezTo>
                  <a:pt x="573" y="3703"/>
                  <a:pt x="427" y="3974"/>
                  <a:pt x="256" y="4095"/>
                </a:cubicBezTo>
                <a:cubicBezTo>
                  <a:pt x="-185" y="4409"/>
                  <a:pt x="-39" y="4877"/>
                  <a:pt x="562" y="5069"/>
                </a:cubicBezTo>
                <a:cubicBezTo>
                  <a:pt x="928" y="5186"/>
                  <a:pt x="1076" y="5319"/>
                  <a:pt x="1295" y="5722"/>
                </a:cubicBezTo>
                <a:cubicBezTo>
                  <a:pt x="1446" y="6001"/>
                  <a:pt x="1616" y="6296"/>
                  <a:pt x="1671" y="6379"/>
                </a:cubicBezTo>
                <a:cubicBezTo>
                  <a:pt x="1799" y="6570"/>
                  <a:pt x="2594" y="7175"/>
                  <a:pt x="3091" y="7460"/>
                </a:cubicBezTo>
                <a:lnTo>
                  <a:pt x="3472" y="7679"/>
                </a:lnTo>
                <a:lnTo>
                  <a:pt x="3066" y="7918"/>
                </a:lnTo>
                <a:cubicBezTo>
                  <a:pt x="2607" y="8191"/>
                  <a:pt x="2205" y="8679"/>
                  <a:pt x="2023" y="9187"/>
                </a:cubicBezTo>
                <a:cubicBezTo>
                  <a:pt x="1955" y="9377"/>
                  <a:pt x="1863" y="9605"/>
                  <a:pt x="1816" y="9693"/>
                </a:cubicBezTo>
                <a:cubicBezTo>
                  <a:pt x="1769" y="9781"/>
                  <a:pt x="1701" y="10752"/>
                  <a:pt x="1667" y="11851"/>
                </a:cubicBezTo>
                <a:cubicBezTo>
                  <a:pt x="1620" y="13382"/>
                  <a:pt x="1665" y="13953"/>
                  <a:pt x="1853" y="14293"/>
                </a:cubicBezTo>
                <a:cubicBezTo>
                  <a:pt x="2182" y="14887"/>
                  <a:pt x="2208" y="14909"/>
                  <a:pt x="2987" y="15154"/>
                </a:cubicBezTo>
                <a:lnTo>
                  <a:pt x="3666" y="15366"/>
                </a:lnTo>
                <a:lnTo>
                  <a:pt x="3803" y="16154"/>
                </a:lnTo>
                <a:cubicBezTo>
                  <a:pt x="3878" y="16587"/>
                  <a:pt x="3957" y="17001"/>
                  <a:pt x="3977" y="17074"/>
                </a:cubicBezTo>
                <a:cubicBezTo>
                  <a:pt x="3996" y="17147"/>
                  <a:pt x="4022" y="17260"/>
                  <a:pt x="4034" y="17325"/>
                </a:cubicBezTo>
                <a:cubicBezTo>
                  <a:pt x="4054" y="17425"/>
                  <a:pt x="4175" y="17444"/>
                  <a:pt x="4895" y="17458"/>
                </a:cubicBezTo>
                <a:lnTo>
                  <a:pt x="5731" y="17475"/>
                </a:lnTo>
                <a:lnTo>
                  <a:pt x="6203" y="18513"/>
                </a:lnTo>
                <a:cubicBezTo>
                  <a:pt x="6463" y="19085"/>
                  <a:pt x="6727" y="19745"/>
                  <a:pt x="6791" y="19979"/>
                </a:cubicBezTo>
                <a:cubicBezTo>
                  <a:pt x="6854" y="20214"/>
                  <a:pt x="6992" y="20522"/>
                  <a:pt x="7093" y="20665"/>
                </a:cubicBezTo>
                <a:lnTo>
                  <a:pt x="7275" y="20923"/>
                </a:lnTo>
                <a:lnTo>
                  <a:pt x="6460" y="21149"/>
                </a:lnTo>
                <a:cubicBezTo>
                  <a:pt x="5568" y="21396"/>
                  <a:pt x="5430" y="21535"/>
                  <a:pt x="6046" y="21561"/>
                </a:cubicBezTo>
                <a:cubicBezTo>
                  <a:pt x="6954" y="21600"/>
                  <a:pt x="8964" y="21514"/>
                  <a:pt x="9779" y="21403"/>
                </a:cubicBezTo>
                <a:cubicBezTo>
                  <a:pt x="10828" y="21259"/>
                  <a:pt x="10780" y="21259"/>
                  <a:pt x="11761" y="21394"/>
                </a:cubicBezTo>
                <a:cubicBezTo>
                  <a:pt x="12253" y="21461"/>
                  <a:pt x="13120" y="21516"/>
                  <a:pt x="14025" y="21535"/>
                </a:cubicBezTo>
                <a:cubicBezTo>
                  <a:pt x="15934" y="21576"/>
                  <a:pt x="16099" y="21513"/>
                  <a:pt x="14923" y="21192"/>
                </a:cubicBezTo>
                <a:lnTo>
                  <a:pt x="14067" y="20957"/>
                </a:lnTo>
                <a:lnTo>
                  <a:pt x="14360" y="20255"/>
                </a:lnTo>
                <a:cubicBezTo>
                  <a:pt x="14523" y="19869"/>
                  <a:pt x="14739" y="19312"/>
                  <a:pt x="14841" y="19019"/>
                </a:cubicBezTo>
                <a:cubicBezTo>
                  <a:pt x="15070" y="18356"/>
                  <a:pt x="15196" y="18072"/>
                  <a:pt x="15279" y="18031"/>
                </a:cubicBezTo>
                <a:cubicBezTo>
                  <a:pt x="15315" y="18014"/>
                  <a:pt x="15367" y="17898"/>
                  <a:pt x="15391" y="17774"/>
                </a:cubicBezTo>
                <a:cubicBezTo>
                  <a:pt x="15444" y="17505"/>
                  <a:pt x="15590" y="17461"/>
                  <a:pt x="16513" y="17438"/>
                </a:cubicBezTo>
                <a:lnTo>
                  <a:pt x="17220" y="17421"/>
                </a:lnTo>
                <a:lnTo>
                  <a:pt x="17423" y="17021"/>
                </a:lnTo>
                <a:cubicBezTo>
                  <a:pt x="17595" y="16685"/>
                  <a:pt x="17727" y="15864"/>
                  <a:pt x="17680" y="15441"/>
                </a:cubicBezTo>
                <a:cubicBezTo>
                  <a:pt x="17672" y="15375"/>
                  <a:pt x="17852" y="15290"/>
                  <a:pt x="18098" y="15241"/>
                </a:cubicBezTo>
                <a:cubicBezTo>
                  <a:pt x="18920" y="15079"/>
                  <a:pt x="19467" y="14707"/>
                  <a:pt x="19625" y="14205"/>
                </a:cubicBezTo>
                <a:cubicBezTo>
                  <a:pt x="19768" y="13747"/>
                  <a:pt x="19829" y="10266"/>
                  <a:pt x="19699" y="9960"/>
                </a:cubicBezTo>
                <a:cubicBezTo>
                  <a:pt x="19662" y="9872"/>
                  <a:pt x="19589" y="9668"/>
                  <a:pt x="19534" y="9507"/>
                </a:cubicBezTo>
                <a:cubicBezTo>
                  <a:pt x="19352" y="8973"/>
                  <a:pt x="19108" y="8578"/>
                  <a:pt x="18743" y="8231"/>
                </a:cubicBezTo>
                <a:cubicBezTo>
                  <a:pt x="18539" y="8035"/>
                  <a:pt x="18448" y="7863"/>
                  <a:pt x="18532" y="7831"/>
                </a:cubicBezTo>
                <a:cubicBezTo>
                  <a:pt x="18704" y="7766"/>
                  <a:pt x="19735" y="6718"/>
                  <a:pt x="19977" y="6363"/>
                </a:cubicBezTo>
                <a:cubicBezTo>
                  <a:pt x="20217" y="6010"/>
                  <a:pt x="20276" y="5893"/>
                  <a:pt x="20407" y="5510"/>
                </a:cubicBezTo>
                <a:cubicBezTo>
                  <a:pt x="20490" y="5268"/>
                  <a:pt x="20639" y="5127"/>
                  <a:pt x="20900" y="5041"/>
                </a:cubicBezTo>
                <a:cubicBezTo>
                  <a:pt x="21215" y="4937"/>
                  <a:pt x="21386" y="4729"/>
                  <a:pt x="21400" y="4519"/>
                </a:cubicBezTo>
                <a:cubicBezTo>
                  <a:pt x="21415" y="4308"/>
                  <a:pt x="21274" y="4095"/>
                  <a:pt x="20974" y="3979"/>
                </a:cubicBezTo>
                <a:cubicBezTo>
                  <a:pt x="20882" y="3944"/>
                  <a:pt x="20785" y="3715"/>
                  <a:pt x="20759" y="3472"/>
                </a:cubicBezTo>
                <a:cubicBezTo>
                  <a:pt x="20698" y="2902"/>
                  <a:pt x="20371" y="2197"/>
                  <a:pt x="20010" y="1859"/>
                </a:cubicBezTo>
                <a:cubicBezTo>
                  <a:pt x="19306" y="1203"/>
                  <a:pt x="17595" y="551"/>
                  <a:pt x="15892" y="290"/>
                </a:cubicBezTo>
                <a:cubicBezTo>
                  <a:pt x="14712" y="109"/>
                  <a:pt x="12729" y="1"/>
                  <a:pt x="10594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8" name="IMG_4998.png" descr="IMG_499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865" y="3198018"/>
            <a:ext cx="3415977" cy="731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G_5002.png" descr="IMG_500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809" y="3867996"/>
            <a:ext cx="3579711" cy="6629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G_5005.png" descr="IMG_50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51024" y="4316995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G_4991.png" descr="IMG_499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304613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Boss"/>
          <p:cNvSpPr txBox="1"/>
          <p:nvPr/>
        </p:nvSpPr>
        <p:spPr>
          <a:xfrm>
            <a:off x="21088796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pic>
        <p:nvPicPr>
          <p:cNvPr id="153" name="IMG_5011.jpeg" descr="IMG_5011.jpeg"/>
          <p:cNvPicPr>
            <a:picLocks noChangeAspect="1"/>
          </p:cNvPicPr>
          <p:nvPr/>
        </p:nvPicPr>
        <p:blipFill>
          <a:blip r:embed="rId7">
            <a:extLst/>
          </a:blip>
          <a:srcRect l="1829" t="4320" r="1206" b="2573"/>
          <a:stretch>
            <a:fillRect/>
          </a:stretch>
        </p:blipFill>
        <p:spPr>
          <a:xfrm flipH="1">
            <a:off x="12307840" y="95019"/>
            <a:ext cx="8642416" cy="4647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4" name="IMG_4875.png" descr="IMG_4875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298882" y="2306605"/>
            <a:ext cx="1127670" cy="111899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imon says turn left."/>
          <p:cNvSpPr txBox="1"/>
          <p:nvPr/>
        </p:nvSpPr>
        <p:spPr>
          <a:xfrm>
            <a:off x="12776555" y="1401221"/>
            <a:ext cx="7704985" cy="106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/>
            </a:lvl1pPr>
          </a:lstStyle>
          <a:p>
            <a:pPr/>
            <a:r>
              <a:t>Simon says turn left.</a:t>
            </a:r>
          </a:p>
        </p:txBody>
      </p:sp>
      <p:pic>
        <p:nvPicPr>
          <p:cNvPr id="156" name="IMG_4873.png" descr="IMG_4873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8713628" y="2116802"/>
            <a:ext cx="1651001" cy="149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G_5004.png" descr="IMG_5004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46254" y="3939190"/>
            <a:ext cx="3502821" cy="64867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G_5001.png" descr="IMG_5001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630692" y="3159695"/>
            <a:ext cx="3414250" cy="73162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G_4997.png" descr="IMG_4997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545775" y="3057535"/>
            <a:ext cx="3509599" cy="75205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G_5007.png" descr="IMG_5007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4273583" y="4358769"/>
            <a:ext cx="3283348" cy="60802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Line Line" descr="Line Line"/>
          <p:cNvPicPr>
            <a:picLocks noChangeAspect="0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2740520" y="2380484"/>
            <a:ext cx="4460601" cy="76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1"/>
      <p:bldP build="whole" bldLvl="1" animBg="1" rev="0" advAuto="0" spid="150" grpId="12"/>
      <p:bldP build="whole" bldLvl="1" animBg="1" rev="0" advAuto="0" spid="153" grpId="1"/>
      <p:bldP build="whole" bldLvl="1" animBg="1" rev="0" advAuto="0" spid="148" grpId="8"/>
      <p:bldP build="whole" bldLvl="1" animBg="1" rev="0" advAuto="0" spid="160" grpId="13"/>
      <p:bldP build="whole" bldLvl="1" animBg="1" rev="0" advAuto="0" spid="158" grpId="9"/>
      <p:bldP build="whole" bldLvl="1" animBg="1" rev="0" advAuto="0" spid="156" grpId="5"/>
      <p:bldP build="whole" bldLvl="1" animBg="1" rev="0" advAuto="0" spid="154" grpId="4"/>
      <p:bldP build="whole" bldLvl="1" animBg="1" rev="0" advAuto="0" spid="155" grpId="2"/>
      <p:bldP build="whole" bldLvl="1" animBg="1" rev="0" advAuto="0" spid="149" grpId="6"/>
      <p:bldP build="whole" bldLvl="1" animBg="1" rev="0" advAuto="0" spid="157" grpId="7"/>
      <p:bldP build="whole" bldLvl="1" animBg="1" rev="0" advAuto="0" spid="147" grpId="10"/>
      <p:bldP build="whole" bldLvl="1" animBg="1" rev="0" advAuto="0" spid="161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rcRect l="20492" t="7695" r="21820" b="2363"/>
          <a:stretch>
            <a:fillRect/>
          </a:stretch>
        </p:blipFill>
        <p:spPr>
          <a:xfrm>
            <a:off x="10274437" y="3389486"/>
            <a:ext cx="2052274" cy="6856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70" fill="norm" stroke="1" extrusionOk="0">
                <a:moveTo>
                  <a:pt x="10594" y="0"/>
                </a:moveTo>
                <a:cubicBezTo>
                  <a:pt x="8824" y="0"/>
                  <a:pt x="8409" y="18"/>
                  <a:pt x="7358" y="140"/>
                </a:cubicBezTo>
                <a:cubicBezTo>
                  <a:pt x="6695" y="217"/>
                  <a:pt x="5884" y="341"/>
                  <a:pt x="5558" y="416"/>
                </a:cubicBezTo>
                <a:cubicBezTo>
                  <a:pt x="5231" y="491"/>
                  <a:pt x="4896" y="553"/>
                  <a:pt x="4813" y="553"/>
                </a:cubicBezTo>
                <a:cubicBezTo>
                  <a:pt x="4609" y="553"/>
                  <a:pt x="3552" y="891"/>
                  <a:pt x="2768" y="1209"/>
                </a:cubicBezTo>
                <a:cubicBezTo>
                  <a:pt x="1607" y="1679"/>
                  <a:pt x="707" y="2614"/>
                  <a:pt x="604" y="3457"/>
                </a:cubicBezTo>
                <a:cubicBezTo>
                  <a:pt x="573" y="3703"/>
                  <a:pt x="427" y="3974"/>
                  <a:pt x="256" y="4095"/>
                </a:cubicBezTo>
                <a:cubicBezTo>
                  <a:pt x="-185" y="4409"/>
                  <a:pt x="-39" y="4877"/>
                  <a:pt x="562" y="5069"/>
                </a:cubicBezTo>
                <a:cubicBezTo>
                  <a:pt x="928" y="5186"/>
                  <a:pt x="1076" y="5319"/>
                  <a:pt x="1295" y="5722"/>
                </a:cubicBezTo>
                <a:cubicBezTo>
                  <a:pt x="1446" y="6001"/>
                  <a:pt x="1616" y="6296"/>
                  <a:pt x="1671" y="6379"/>
                </a:cubicBezTo>
                <a:cubicBezTo>
                  <a:pt x="1799" y="6570"/>
                  <a:pt x="2594" y="7175"/>
                  <a:pt x="3091" y="7460"/>
                </a:cubicBezTo>
                <a:lnTo>
                  <a:pt x="3472" y="7679"/>
                </a:lnTo>
                <a:lnTo>
                  <a:pt x="3066" y="7918"/>
                </a:lnTo>
                <a:cubicBezTo>
                  <a:pt x="2607" y="8191"/>
                  <a:pt x="2205" y="8679"/>
                  <a:pt x="2023" y="9187"/>
                </a:cubicBezTo>
                <a:cubicBezTo>
                  <a:pt x="1955" y="9377"/>
                  <a:pt x="1863" y="9605"/>
                  <a:pt x="1816" y="9693"/>
                </a:cubicBezTo>
                <a:cubicBezTo>
                  <a:pt x="1769" y="9781"/>
                  <a:pt x="1701" y="10752"/>
                  <a:pt x="1667" y="11851"/>
                </a:cubicBezTo>
                <a:cubicBezTo>
                  <a:pt x="1620" y="13382"/>
                  <a:pt x="1665" y="13953"/>
                  <a:pt x="1853" y="14293"/>
                </a:cubicBezTo>
                <a:cubicBezTo>
                  <a:pt x="2182" y="14887"/>
                  <a:pt x="2208" y="14909"/>
                  <a:pt x="2987" y="15154"/>
                </a:cubicBezTo>
                <a:lnTo>
                  <a:pt x="3666" y="15366"/>
                </a:lnTo>
                <a:lnTo>
                  <a:pt x="3803" y="16154"/>
                </a:lnTo>
                <a:cubicBezTo>
                  <a:pt x="3878" y="16587"/>
                  <a:pt x="3957" y="17001"/>
                  <a:pt x="3977" y="17074"/>
                </a:cubicBezTo>
                <a:cubicBezTo>
                  <a:pt x="3996" y="17147"/>
                  <a:pt x="4022" y="17260"/>
                  <a:pt x="4034" y="17325"/>
                </a:cubicBezTo>
                <a:cubicBezTo>
                  <a:pt x="4054" y="17425"/>
                  <a:pt x="4175" y="17444"/>
                  <a:pt x="4895" y="17458"/>
                </a:cubicBezTo>
                <a:lnTo>
                  <a:pt x="5731" y="17475"/>
                </a:lnTo>
                <a:lnTo>
                  <a:pt x="6203" y="18513"/>
                </a:lnTo>
                <a:cubicBezTo>
                  <a:pt x="6463" y="19085"/>
                  <a:pt x="6727" y="19745"/>
                  <a:pt x="6791" y="19979"/>
                </a:cubicBezTo>
                <a:cubicBezTo>
                  <a:pt x="6854" y="20214"/>
                  <a:pt x="6992" y="20522"/>
                  <a:pt x="7093" y="20665"/>
                </a:cubicBezTo>
                <a:lnTo>
                  <a:pt x="7275" y="20923"/>
                </a:lnTo>
                <a:lnTo>
                  <a:pt x="6460" y="21149"/>
                </a:lnTo>
                <a:cubicBezTo>
                  <a:pt x="5568" y="21396"/>
                  <a:pt x="5430" y="21535"/>
                  <a:pt x="6046" y="21561"/>
                </a:cubicBezTo>
                <a:cubicBezTo>
                  <a:pt x="6954" y="21600"/>
                  <a:pt x="8964" y="21514"/>
                  <a:pt x="9779" y="21403"/>
                </a:cubicBezTo>
                <a:cubicBezTo>
                  <a:pt x="10828" y="21259"/>
                  <a:pt x="10780" y="21259"/>
                  <a:pt x="11761" y="21394"/>
                </a:cubicBezTo>
                <a:cubicBezTo>
                  <a:pt x="12253" y="21461"/>
                  <a:pt x="13120" y="21516"/>
                  <a:pt x="14025" y="21535"/>
                </a:cubicBezTo>
                <a:cubicBezTo>
                  <a:pt x="15934" y="21576"/>
                  <a:pt x="16099" y="21513"/>
                  <a:pt x="14923" y="21192"/>
                </a:cubicBezTo>
                <a:lnTo>
                  <a:pt x="14067" y="20957"/>
                </a:lnTo>
                <a:lnTo>
                  <a:pt x="14360" y="20255"/>
                </a:lnTo>
                <a:cubicBezTo>
                  <a:pt x="14523" y="19869"/>
                  <a:pt x="14739" y="19312"/>
                  <a:pt x="14841" y="19019"/>
                </a:cubicBezTo>
                <a:cubicBezTo>
                  <a:pt x="15070" y="18356"/>
                  <a:pt x="15196" y="18072"/>
                  <a:pt x="15279" y="18031"/>
                </a:cubicBezTo>
                <a:cubicBezTo>
                  <a:pt x="15315" y="18014"/>
                  <a:pt x="15367" y="17898"/>
                  <a:pt x="15391" y="17774"/>
                </a:cubicBezTo>
                <a:cubicBezTo>
                  <a:pt x="15444" y="17505"/>
                  <a:pt x="15590" y="17461"/>
                  <a:pt x="16513" y="17438"/>
                </a:cubicBezTo>
                <a:lnTo>
                  <a:pt x="17220" y="17421"/>
                </a:lnTo>
                <a:lnTo>
                  <a:pt x="17423" y="17021"/>
                </a:lnTo>
                <a:cubicBezTo>
                  <a:pt x="17595" y="16685"/>
                  <a:pt x="17727" y="15864"/>
                  <a:pt x="17680" y="15441"/>
                </a:cubicBezTo>
                <a:cubicBezTo>
                  <a:pt x="17672" y="15375"/>
                  <a:pt x="17852" y="15290"/>
                  <a:pt x="18098" y="15241"/>
                </a:cubicBezTo>
                <a:cubicBezTo>
                  <a:pt x="18920" y="15079"/>
                  <a:pt x="19467" y="14707"/>
                  <a:pt x="19625" y="14205"/>
                </a:cubicBezTo>
                <a:cubicBezTo>
                  <a:pt x="19768" y="13747"/>
                  <a:pt x="19829" y="10266"/>
                  <a:pt x="19699" y="9960"/>
                </a:cubicBezTo>
                <a:cubicBezTo>
                  <a:pt x="19662" y="9872"/>
                  <a:pt x="19589" y="9668"/>
                  <a:pt x="19534" y="9507"/>
                </a:cubicBezTo>
                <a:cubicBezTo>
                  <a:pt x="19352" y="8973"/>
                  <a:pt x="19108" y="8578"/>
                  <a:pt x="18743" y="8231"/>
                </a:cubicBezTo>
                <a:cubicBezTo>
                  <a:pt x="18539" y="8035"/>
                  <a:pt x="18448" y="7863"/>
                  <a:pt x="18532" y="7831"/>
                </a:cubicBezTo>
                <a:cubicBezTo>
                  <a:pt x="18704" y="7766"/>
                  <a:pt x="19735" y="6718"/>
                  <a:pt x="19977" y="6363"/>
                </a:cubicBezTo>
                <a:cubicBezTo>
                  <a:pt x="20217" y="6010"/>
                  <a:pt x="20276" y="5893"/>
                  <a:pt x="20407" y="5510"/>
                </a:cubicBezTo>
                <a:cubicBezTo>
                  <a:pt x="20490" y="5268"/>
                  <a:pt x="20639" y="5127"/>
                  <a:pt x="20900" y="5041"/>
                </a:cubicBezTo>
                <a:cubicBezTo>
                  <a:pt x="21215" y="4937"/>
                  <a:pt x="21386" y="4729"/>
                  <a:pt x="21400" y="4519"/>
                </a:cubicBezTo>
                <a:cubicBezTo>
                  <a:pt x="21415" y="4308"/>
                  <a:pt x="21274" y="4095"/>
                  <a:pt x="20974" y="3979"/>
                </a:cubicBezTo>
                <a:cubicBezTo>
                  <a:pt x="20882" y="3944"/>
                  <a:pt x="20785" y="3715"/>
                  <a:pt x="20759" y="3472"/>
                </a:cubicBezTo>
                <a:cubicBezTo>
                  <a:pt x="20698" y="2902"/>
                  <a:pt x="20371" y="2197"/>
                  <a:pt x="20010" y="1859"/>
                </a:cubicBezTo>
                <a:cubicBezTo>
                  <a:pt x="19306" y="1203"/>
                  <a:pt x="17595" y="551"/>
                  <a:pt x="15892" y="290"/>
                </a:cubicBezTo>
                <a:cubicBezTo>
                  <a:pt x="14712" y="109"/>
                  <a:pt x="12729" y="1"/>
                  <a:pt x="10594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65" name="IMG_4998.png" descr="IMG_499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865" y="3198018"/>
            <a:ext cx="3415977" cy="731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G_5002.png" descr="IMG_500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809" y="3867996"/>
            <a:ext cx="3579711" cy="6629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G_5005.png" descr="IMG_50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51024" y="4316995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G_4991.png" descr="IMG_499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304613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Boss"/>
          <p:cNvSpPr txBox="1"/>
          <p:nvPr/>
        </p:nvSpPr>
        <p:spPr>
          <a:xfrm>
            <a:off x="21088796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pic>
        <p:nvPicPr>
          <p:cNvPr id="170" name="IMG_5011.jpeg" descr="IMG_5011.jpeg"/>
          <p:cNvPicPr>
            <a:picLocks noChangeAspect="1"/>
          </p:cNvPicPr>
          <p:nvPr/>
        </p:nvPicPr>
        <p:blipFill>
          <a:blip r:embed="rId7">
            <a:extLst/>
          </a:blip>
          <a:srcRect l="1829" t="4320" r="1206" b="2573"/>
          <a:stretch>
            <a:fillRect/>
          </a:stretch>
        </p:blipFill>
        <p:spPr>
          <a:xfrm flipH="1">
            <a:off x="12307840" y="95019"/>
            <a:ext cx="8642416" cy="4647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71" name="IMG_4875.png" descr="IMG_4875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298882" y="2306605"/>
            <a:ext cx="1127670" cy="111899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imon says turn right."/>
          <p:cNvSpPr txBox="1"/>
          <p:nvPr/>
        </p:nvSpPr>
        <p:spPr>
          <a:xfrm>
            <a:off x="12776555" y="1401221"/>
            <a:ext cx="8178277" cy="106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/>
            </a:lvl1pPr>
          </a:lstStyle>
          <a:p>
            <a:pPr/>
            <a:r>
              <a:t>Simon says turn right.</a:t>
            </a:r>
          </a:p>
        </p:txBody>
      </p:sp>
      <p:pic>
        <p:nvPicPr>
          <p:cNvPr id="173" name="IMG_5004.png" descr="IMG_5004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6254" y="3939190"/>
            <a:ext cx="3502821" cy="64867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G_5001.png" descr="IMG_5001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630692" y="3199876"/>
            <a:ext cx="3414250" cy="7316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G_4997.png" descr="IMG_4997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545775" y="3057535"/>
            <a:ext cx="3509599" cy="7520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G_5007.png" descr="IMG_5007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4173989" y="4358769"/>
            <a:ext cx="3283348" cy="60802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Line Line" descr="Line Line"/>
          <p:cNvPicPr>
            <a:picLocks noChangeAspect="0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2740520" y="2380484"/>
            <a:ext cx="4460601" cy="76201"/>
          </a:xfrm>
          <a:prstGeom prst="rect">
            <a:avLst/>
          </a:prstGeom>
        </p:spPr>
      </p:pic>
      <p:pic>
        <p:nvPicPr>
          <p:cNvPr id="179" name="IMG_4874.png" descr="IMG_4874.pn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8713629" y="2078702"/>
            <a:ext cx="1651001" cy="157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8"/>
      <p:bldP build="whole" bldLvl="1" animBg="1" rev="0" advAuto="0" spid="165" grpId="9"/>
      <p:bldP build="whole" bldLvl="1" animBg="1" rev="0" advAuto="0" spid="170" grpId="1"/>
      <p:bldP build="whole" bldLvl="1" animBg="1" rev="0" advAuto="0" spid="175" grpId="10"/>
      <p:bldP build="whole" bldLvl="1" animBg="1" rev="0" advAuto="0" spid="166" grpId="7"/>
      <p:bldP build="whole" bldLvl="1" animBg="1" rev="0" advAuto="0" spid="164" grpId="11"/>
      <p:bldP build="whole" bldLvl="1" animBg="1" rev="0" advAuto="0" spid="167" grpId="13"/>
      <p:bldP build="whole" bldLvl="1" animBg="1" rev="0" advAuto="0" spid="172" grpId="2"/>
      <p:bldP build="whole" bldLvl="1" animBg="1" rev="0" advAuto="0" spid="171" grpId="4"/>
      <p:bldP build="whole" bldLvl="1" animBg="1" rev="0" advAuto="0" spid="176" grpId="12"/>
      <p:bldP build="whole" bldLvl="1" animBg="1" rev="0" advAuto="0" spid="173" grpId="6"/>
      <p:bldP build="whole" bldLvl="1" animBg="1" rev="0" advAuto="0" spid="179" grpId="5"/>
      <p:bldP build="whole" bldLvl="1" animBg="1" rev="0" advAuto="0" spid="17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5381" y="2802859"/>
            <a:ext cx="3557619" cy="7623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G_4998.png" descr="IMG_499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865" y="3198018"/>
            <a:ext cx="3415977" cy="731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G_5002.png" descr="IMG_500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809" y="3867996"/>
            <a:ext cx="3579711" cy="6629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G_5005.png" descr="IMG_50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51024" y="4316995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G_4991.png" descr="IMG_499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60862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Boss"/>
          <p:cNvSpPr txBox="1"/>
          <p:nvPr/>
        </p:nvSpPr>
        <p:spPr>
          <a:xfrm>
            <a:off x="20545045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pic>
        <p:nvPicPr>
          <p:cNvPr id="187" name="IMG_5011.jpeg" descr="IMG_5011.jpeg"/>
          <p:cNvPicPr>
            <a:picLocks noChangeAspect="1"/>
          </p:cNvPicPr>
          <p:nvPr/>
        </p:nvPicPr>
        <p:blipFill>
          <a:blip r:embed="rId7">
            <a:extLst/>
          </a:blip>
          <a:srcRect l="1829" t="4320" r="1206" b="2573"/>
          <a:stretch>
            <a:fillRect/>
          </a:stretch>
        </p:blipFill>
        <p:spPr>
          <a:xfrm flipH="1">
            <a:off x="12307840" y="95019"/>
            <a:ext cx="8642416" cy="4647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88" name="Turn right"/>
          <p:cNvSpPr txBox="1"/>
          <p:nvPr/>
        </p:nvSpPr>
        <p:spPr>
          <a:xfrm>
            <a:off x="17003258" y="1357296"/>
            <a:ext cx="3544063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Turn right </a:t>
            </a:r>
          </a:p>
        </p:txBody>
      </p:sp>
      <p:pic>
        <p:nvPicPr>
          <p:cNvPr id="189" name="IMG_4875.png" descr="IMG_4875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100094" y="2223936"/>
            <a:ext cx="1338889" cy="13285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G_4874.png" descr="IMG_4874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8760862" y="2100830"/>
            <a:ext cx="1651001" cy="157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G_5004.png" descr="IMG_5004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 flipH="1">
            <a:off x="343257" y="4150004"/>
            <a:ext cx="3508815" cy="6497803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Dingbat X"/>
          <p:cNvSpPr/>
          <p:nvPr/>
        </p:nvSpPr>
        <p:spPr>
          <a:xfrm>
            <a:off x="550742" y="1476103"/>
            <a:ext cx="2390058" cy="2824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548" fill="norm" stroke="1" extrusionOk="0">
                <a:moveTo>
                  <a:pt x="2829" y="0"/>
                </a:moveTo>
                <a:cubicBezTo>
                  <a:pt x="2990" y="5"/>
                  <a:pt x="3151" y="109"/>
                  <a:pt x="3418" y="314"/>
                </a:cubicBezTo>
                <a:cubicBezTo>
                  <a:pt x="6006" y="2289"/>
                  <a:pt x="8457" y="4381"/>
                  <a:pt x="10757" y="6600"/>
                </a:cubicBezTo>
                <a:cubicBezTo>
                  <a:pt x="10897" y="6735"/>
                  <a:pt x="11050" y="6862"/>
                  <a:pt x="11226" y="7020"/>
                </a:cubicBezTo>
                <a:cubicBezTo>
                  <a:pt x="11382" y="6832"/>
                  <a:pt x="11510" y="6685"/>
                  <a:pt x="11628" y="6533"/>
                </a:cubicBezTo>
                <a:cubicBezTo>
                  <a:pt x="12576" y="5315"/>
                  <a:pt x="13513" y="4091"/>
                  <a:pt x="14475" y="2882"/>
                </a:cubicBezTo>
                <a:cubicBezTo>
                  <a:pt x="14859" y="2399"/>
                  <a:pt x="15306" y="1951"/>
                  <a:pt x="15715" y="1483"/>
                </a:cubicBezTo>
                <a:cubicBezTo>
                  <a:pt x="15911" y="1260"/>
                  <a:pt x="16157" y="1254"/>
                  <a:pt x="16440" y="1314"/>
                </a:cubicBezTo>
                <a:cubicBezTo>
                  <a:pt x="16725" y="1375"/>
                  <a:pt x="16891" y="1540"/>
                  <a:pt x="16894" y="1770"/>
                </a:cubicBezTo>
                <a:cubicBezTo>
                  <a:pt x="16901" y="2129"/>
                  <a:pt x="17135" y="2291"/>
                  <a:pt x="17495" y="2389"/>
                </a:cubicBezTo>
                <a:cubicBezTo>
                  <a:pt x="17743" y="2232"/>
                  <a:pt x="17986" y="2079"/>
                  <a:pt x="18263" y="1904"/>
                </a:cubicBezTo>
                <a:cubicBezTo>
                  <a:pt x="18562" y="2176"/>
                  <a:pt x="18824" y="2427"/>
                  <a:pt x="19102" y="2665"/>
                </a:cubicBezTo>
                <a:cubicBezTo>
                  <a:pt x="19349" y="2876"/>
                  <a:pt x="19359" y="3090"/>
                  <a:pt x="19253" y="3371"/>
                </a:cubicBezTo>
                <a:cubicBezTo>
                  <a:pt x="18305" y="5877"/>
                  <a:pt x="17090" y="8283"/>
                  <a:pt x="15604" y="10593"/>
                </a:cubicBezTo>
                <a:cubicBezTo>
                  <a:pt x="15528" y="10712"/>
                  <a:pt x="15460" y="10835"/>
                  <a:pt x="15390" y="10951"/>
                </a:cubicBezTo>
                <a:cubicBezTo>
                  <a:pt x="17438" y="12991"/>
                  <a:pt x="19465" y="15012"/>
                  <a:pt x="21484" y="17024"/>
                </a:cubicBezTo>
                <a:cubicBezTo>
                  <a:pt x="21318" y="17359"/>
                  <a:pt x="21187" y="17644"/>
                  <a:pt x="21034" y="17921"/>
                </a:cubicBezTo>
                <a:cubicBezTo>
                  <a:pt x="20925" y="18117"/>
                  <a:pt x="20914" y="18299"/>
                  <a:pt x="21041" y="18491"/>
                </a:cubicBezTo>
                <a:cubicBezTo>
                  <a:pt x="21129" y="18625"/>
                  <a:pt x="21207" y="18763"/>
                  <a:pt x="21270" y="18906"/>
                </a:cubicBezTo>
                <a:cubicBezTo>
                  <a:pt x="21305" y="18986"/>
                  <a:pt x="21345" y="19096"/>
                  <a:pt x="21309" y="19164"/>
                </a:cubicBezTo>
                <a:cubicBezTo>
                  <a:pt x="21022" y="19717"/>
                  <a:pt x="20608" y="20186"/>
                  <a:pt x="20078" y="20550"/>
                </a:cubicBezTo>
                <a:cubicBezTo>
                  <a:pt x="19816" y="20457"/>
                  <a:pt x="19622" y="20370"/>
                  <a:pt x="19416" y="20319"/>
                </a:cubicBezTo>
                <a:cubicBezTo>
                  <a:pt x="19179" y="20259"/>
                  <a:pt x="18978" y="20384"/>
                  <a:pt x="19052" y="20567"/>
                </a:cubicBezTo>
                <a:cubicBezTo>
                  <a:pt x="19213" y="20967"/>
                  <a:pt x="18878" y="21165"/>
                  <a:pt x="18646" y="21403"/>
                </a:cubicBezTo>
                <a:cubicBezTo>
                  <a:pt x="18457" y="21596"/>
                  <a:pt x="18149" y="21593"/>
                  <a:pt x="17936" y="21414"/>
                </a:cubicBezTo>
                <a:cubicBezTo>
                  <a:pt x="17860" y="21350"/>
                  <a:pt x="17805" y="21268"/>
                  <a:pt x="17739" y="21195"/>
                </a:cubicBezTo>
                <a:cubicBezTo>
                  <a:pt x="16078" y="19353"/>
                  <a:pt x="14416" y="17510"/>
                  <a:pt x="12752" y="15669"/>
                </a:cubicBezTo>
                <a:cubicBezTo>
                  <a:pt x="12634" y="15538"/>
                  <a:pt x="12502" y="15417"/>
                  <a:pt x="12333" y="15248"/>
                </a:cubicBezTo>
                <a:cubicBezTo>
                  <a:pt x="12172" y="15457"/>
                  <a:pt x="12042" y="15618"/>
                  <a:pt x="11918" y="15782"/>
                </a:cubicBezTo>
                <a:cubicBezTo>
                  <a:pt x="10932" y="17091"/>
                  <a:pt x="9862" y="18348"/>
                  <a:pt x="8685" y="19538"/>
                </a:cubicBezTo>
                <a:cubicBezTo>
                  <a:pt x="8347" y="19880"/>
                  <a:pt x="8121" y="19913"/>
                  <a:pt x="7720" y="19639"/>
                </a:cubicBezTo>
                <a:cubicBezTo>
                  <a:pt x="7413" y="19429"/>
                  <a:pt x="7144" y="19181"/>
                  <a:pt x="6846" y="18942"/>
                </a:cubicBezTo>
                <a:cubicBezTo>
                  <a:pt x="6507" y="19118"/>
                  <a:pt x="6159" y="19299"/>
                  <a:pt x="5814" y="19479"/>
                </a:cubicBezTo>
                <a:cubicBezTo>
                  <a:pt x="5610" y="19336"/>
                  <a:pt x="5460" y="19228"/>
                  <a:pt x="5305" y="19123"/>
                </a:cubicBezTo>
                <a:cubicBezTo>
                  <a:pt x="5077" y="18969"/>
                  <a:pt x="4898" y="18817"/>
                  <a:pt x="4859" y="18532"/>
                </a:cubicBezTo>
                <a:cubicBezTo>
                  <a:pt x="4821" y="18245"/>
                  <a:pt x="4636" y="17980"/>
                  <a:pt x="4246" y="17893"/>
                </a:cubicBezTo>
                <a:cubicBezTo>
                  <a:pt x="3947" y="17826"/>
                  <a:pt x="3748" y="17646"/>
                  <a:pt x="3591" y="17435"/>
                </a:cubicBezTo>
                <a:cubicBezTo>
                  <a:pt x="3340" y="17098"/>
                  <a:pt x="3147" y="16737"/>
                  <a:pt x="3060" y="16377"/>
                </a:cubicBezTo>
                <a:cubicBezTo>
                  <a:pt x="4779" y="14528"/>
                  <a:pt x="6470" y="12708"/>
                  <a:pt x="8176" y="10873"/>
                </a:cubicBezTo>
                <a:cubicBezTo>
                  <a:pt x="7990" y="10665"/>
                  <a:pt x="7872" y="10530"/>
                  <a:pt x="7750" y="10397"/>
                </a:cubicBezTo>
                <a:cubicBezTo>
                  <a:pt x="5679" y="8137"/>
                  <a:pt x="3445" y="6000"/>
                  <a:pt x="1071" y="3968"/>
                </a:cubicBezTo>
                <a:cubicBezTo>
                  <a:pt x="781" y="3719"/>
                  <a:pt x="501" y="3471"/>
                  <a:pt x="294" y="3153"/>
                </a:cubicBezTo>
                <a:cubicBezTo>
                  <a:pt x="-101" y="2544"/>
                  <a:pt x="-116" y="2565"/>
                  <a:pt x="355" y="2026"/>
                </a:cubicBezTo>
                <a:cubicBezTo>
                  <a:pt x="529" y="1827"/>
                  <a:pt x="722" y="1776"/>
                  <a:pt x="997" y="1772"/>
                </a:cubicBezTo>
                <a:cubicBezTo>
                  <a:pt x="1523" y="1764"/>
                  <a:pt x="1764" y="1486"/>
                  <a:pt x="1678" y="1064"/>
                </a:cubicBezTo>
                <a:cubicBezTo>
                  <a:pt x="1659" y="971"/>
                  <a:pt x="1680" y="847"/>
                  <a:pt x="1741" y="773"/>
                </a:cubicBezTo>
                <a:cubicBezTo>
                  <a:pt x="1887" y="599"/>
                  <a:pt x="2050" y="429"/>
                  <a:pt x="2239" y="289"/>
                </a:cubicBezTo>
                <a:cubicBezTo>
                  <a:pt x="2506" y="92"/>
                  <a:pt x="2668" y="-4"/>
                  <a:pt x="2829" y="0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93" name="Line Line" descr="Line Line"/>
          <p:cNvPicPr>
            <a:picLocks noChangeAspect="0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2740520" y="2380484"/>
            <a:ext cx="4460601" cy="76201"/>
          </a:xfrm>
          <a:prstGeom prst="rect">
            <a:avLst/>
          </a:prstGeom>
        </p:spPr>
      </p:pic>
      <p:sp>
        <p:nvSpPr>
          <p:cNvPr id="195" name="Simon says"/>
          <p:cNvSpPr txBox="1"/>
          <p:nvPr/>
        </p:nvSpPr>
        <p:spPr>
          <a:xfrm>
            <a:off x="12867482" y="1357296"/>
            <a:ext cx="4206676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Simon says</a:t>
            </a:r>
          </a:p>
        </p:txBody>
      </p:sp>
      <p:sp>
        <p:nvSpPr>
          <p:cNvPr id="196" name="Dingbat X"/>
          <p:cNvSpPr/>
          <p:nvPr/>
        </p:nvSpPr>
        <p:spPr>
          <a:xfrm>
            <a:off x="14498307" y="1296274"/>
            <a:ext cx="945027" cy="1116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548" fill="norm" stroke="1" extrusionOk="0">
                <a:moveTo>
                  <a:pt x="2829" y="0"/>
                </a:moveTo>
                <a:cubicBezTo>
                  <a:pt x="2990" y="5"/>
                  <a:pt x="3151" y="109"/>
                  <a:pt x="3418" y="314"/>
                </a:cubicBezTo>
                <a:cubicBezTo>
                  <a:pt x="6006" y="2289"/>
                  <a:pt x="8457" y="4381"/>
                  <a:pt x="10757" y="6600"/>
                </a:cubicBezTo>
                <a:cubicBezTo>
                  <a:pt x="10897" y="6735"/>
                  <a:pt x="11050" y="6862"/>
                  <a:pt x="11226" y="7020"/>
                </a:cubicBezTo>
                <a:cubicBezTo>
                  <a:pt x="11382" y="6832"/>
                  <a:pt x="11510" y="6685"/>
                  <a:pt x="11628" y="6533"/>
                </a:cubicBezTo>
                <a:cubicBezTo>
                  <a:pt x="12576" y="5315"/>
                  <a:pt x="13513" y="4091"/>
                  <a:pt x="14475" y="2882"/>
                </a:cubicBezTo>
                <a:cubicBezTo>
                  <a:pt x="14859" y="2399"/>
                  <a:pt x="15306" y="1951"/>
                  <a:pt x="15715" y="1483"/>
                </a:cubicBezTo>
                <a:cubicBezTo>
                  <a:pt x="15911" y="1260"/>
                  <a:pt x="16157" y="1254"/>
                  <a:pt x="16440" y="1314"/>
                </a:cubicBezTo>
                <a:cubicBezTo>
                  <a:pt x="16725" y="1375"/>
                  <a:pt x="16891" y="1540"/>
                  <a:pt x="16894" y="1770"/>
                </a:cubicBezTo>
                <a:cubicBezTo>
                  <a:pt x="16901" y="2129"/>
                  <a:pt x="17135" y="2291"/>
                  <a:pt x="17495" y="2389"/>
                </a:cubicBezTo>
                <a:cubicBezTo>
                  <a:pt x="17743" y="2232"/>
                  <a:pt x="17986" y="2079"/>
                  <a:pt x="18263" y="1904"/>
                </a:cubicBezTo>
                <a:cubicBezTo>
                  <a:pt x="18562" y="2176"/>
                  <a:pt x="18824" y="2427"/>
                  <a:pt x="19102" y="2665"/>
                </a:cubicBezTo>
                <a:cubicBezTo>
                  <a:pt x="19349" y="2876"/>
                  <a:pt x="19359" y="3090"/>
                  <a:pt x="19253" y="3371"/>
                </a:cubicBezTo>
                <a:cubicBezTo>
                  <a:pt x="18305" y="5877"/>
                  <a:pt x="17090" y="8283"/>
                  <a:pt x="15604" y="10593"/>
                </a:cubicBezTo>
                <a:cubicBezTo>
                  <a:pt x="15528" y="10712"/>
                  <a:pt x="15460" y="10835"/>
                  <a:pt x="15390" y="10951"/>
                </a:cubicBezTo>
                <a:cubicBezTo>
                  <a:pt x="17438" y="12991"/>
                  <a:pt x="19465" y="15012"/>
                  <a:pt x="21484" y="17024"/>
                </a:cubicBezTo>
                <a:cubicBezTo>
                  <a:pt x="21318" y="17359"/>
                  <a:pt x="21187" y="17644"/>
                  <a:pt x="21034" y="17921"/>
                </a:cubicBezTo>
                <a:cubicBezTo>
                  <a:pt x="20925" y="18117"/>
                  <a:pt x="20914" y="18299"/>
                  <a:pt x="21041" y="18491"/>
                </a:cubicBezTo>
                <a:cubicBezTo>
                  <a:pt x="21129" y="18625"/>
                  <a:pt x="21207" y="18763"/>
                  <a:pt x="21270" y="18906"/>
                </a:cubicBezTo>
                <a:cubicBezTo>
                  <a:pt x="21305" y="18986"/>
                  <a:pt x="21345" y="19096"/>
                  <a:pt x="21309" y="19164"/>
                </a:cubicBezTo>
                <a:cubicBezTo>
                  <a:pt x="21022" y="19717"/>
                  <a:pt x="20608" y="20186"/>
                  <a:pt x="20078" y="20550"/>
                </a:cubicBezTo>
                <a:cubicBezTo>
                  <a:pt x="19816" y="20457"/>
                  <a:pt x="19622" y="20370"/>
                  <a:pt x="19416" y="20319"/>
                </a:cubicBezTo>
                <a:cubicBezTo>
                  <a:pt x="19179" y="20259"/>
                  <a:pt x="18978" y="20384"/>
                  <a:pt x="19052" y="20567"/>
                </a:cubicBezTo>
                <a:cubicBezTo>
                  <a:pt x="19213" y="20967"/>
                  <a:pt x="18878" y="21165"/>
                  <a:pt x="18646" y="21403"/>
                </a:cubicBezTo>
                <a:cubicBezTo>
                  <a:pt x="18457" y="21596"/>
                  <a:pt x="18149" y="21593"/>
                  <a:pt x="17936" y="21414"/>
                </a:cubicBezTo>
                <a:cubicBezTo>
                  <a:pt x="17860" y="21350"/>
                  <a:pt x="17805" y="21268"/>
                  <a:pt x="17739" y="21195"/>
                </a:cubicBezTo>
                <a:cubicBezTo>
                  <a:pt x="16078" y="19353"/>
                  <a:pt x="14416" y="17510"/>
                  <a:pt x="12752" y="15669"/>
                </a:cubicBezTo>
                <a:cubicBezTo>
                  <a:pt x="12634" y="15538"/>
                  <a:pt x="12502" y="15417"/>
                  <a:pt x="12333" y="15248"/>
                </a:cubicBezTo>
                <a:cubicBezTo>
                  <a:pt x="12172" y="15457"/>
                  <a:pt x="12042" y="15618"/>
                  <a:pt x="11918" y="15782"/>
                </a:cubicBezTo>
                <a:cubicBezTo>
                  <a:pt x="10932" y="17091"/>
                  <a:pt x="9862" y="18348"/>
                  <a:pt x="8685" y="19538"/>
                </a:cubicBezTo>
                <a:cubicBezTo>
                  <a:pt x="8347" y="19880"/>
                  <a:pt x="8121" y="19913"/>
                  <a:pt x="7720" y="19639"/>
                </a:cubicBezTo>
                <a:cubicBezTo>
                  <a:pt x="7413" y="19429"/>
                  <a:pt x="7144" y="19181"/>
                  <a:pt x="6846" y="18942"/>
                </a:cubicBezTo>
                <a:cubicBezTo>
                  <a:pt x="6507" y="19118"/>
                  <a:pt x="6159" y="19299"/>
                  <a:pt x="5814" y="19479"/>
                </a:cubicBezTo>
                <a:cubicBezTo>
                  <a:pt x="5610" y="19336"/>
                  <a:pt x="5460" y="19228"/>
                  <a:pt x="5305" y="19123"/>
                </a:cubicBezTo>
                <a:cubicBezTo>
                  <a:pt x="5077" y="18969"/>
                  <a:pt x="4898" y="18817"/>
                  <a:pt x="4859" y="18532"/>
                </a:cubicBezTo>
                <a:cubicBezTo>
                  <a:pt x="4821" y="18245"/>
                  <a:pt x="4636" y="17980"/>
                  <a:pt x="4246" y="17893"/>
                </a:cubicBezTo>
                <a:cubicBezTo>
                  <a:pt x="3947" y="17826"/>
                  <a:pt x="3748" y="17646"/>
                  <a:pt x="3591" y="17435"/>
                </a:cubicBezTo>
                <a:cubicBezTo>
                  <a:pt x="3340" y="17098"/>
                  <a:pt x="3147" y="16737"/>
                  <a:pt x="3060" y="16377"/>
                </a:cubicBezTo>
                <a:cubicBezTo>
                  <a:pt x="4779" y="14528"/>
                  <a:pt x="6470" y="12708"/>
                  <a:pt x="8176" y="10873"/>
                </a:cubicBezTo>
                <a:cubicBezTo>
                  <a:pt x="7990" y="10665"/>
                  <a:pt x="7872" y="10530"/>
                  <a:pt x="7750" y="10397"/>
                </a:cubicBezTo>
                <a:cubicBezTo>
                  <a:pt x="5679" y="8137"/>
                  <a:pt x="3445" y="6000"/>
                  <a:pt x="1071" y="3968"/>
                </a:cubicBezTo>
                <a:cubicBezTo>
                  <a:pt x="781" y="3719"/>
                  <a:pt x="501" y="3471"/>
                  <a:pt x="294" y="3153"/>
                </a:cubicBezTo>
                <a:cubicBezTo>
                  <a:pt x="-101" y="2544"/>
                  <a:pt x="-116" y="2565"/>
                  <a:pt x="355" y="2026"/>
                </a:cubicBezTo>
                <a:cubicBezTo>
                  <a:pt x="529" y="1827"/>
                  <a:pt x="722" y="1776"/>
                  <a:pt x="997" y="1772"/>
                </a:cubicBezTo>
                <a:cubicBezTo>
                  <a:pt x="1523" y="1764"/>
                  <a:pt x="1764" y="1486"/>
                  <a:pt x="1678" y="1064"/>
                </a:cubicBezTo>
                <a:cubicBezTo>
                  <a:pt x="1659" y="971"/>
                  <a:pt x="1680" y="847"/>
                  <a:pt x="1741" y="773"/>
                </a:cubicBezTo>
                <a:cubicBezTo>
                  <a:pt x="1887" y="599"/>
                  <a:pt x="2050" y="429"/>
                  <a:pt x="2239" y="289"/>
                </a:cubicBezTo>
                <a:cubicBezTo>
                  <a:pt x="2506" y="92"/>
                  <a:pt x="2668" y="-4"/>
                  <a:pt x="2829" y="0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Class="exit" nodeType="afterEffect" presetSubtype="0" presetID="1" grpId="5" fill="hold">
                                  <p:stCondLst>
                                    <p:cond delay="6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Class="entr" nodeType="afterEffect" presetSubtype="16" presetID="23" grpId="7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Class="entr" nodeType="afterEffect" presetSubtype="16" presetID="23" grpId="10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9"/>
      <p:bldP build="whole" bldLvl="1" animBg="1" rev="0" advAuto="0" spid="190" grpId="4"/>
      <p:bldP build="whole" bldLvl="1" animBg="1" rev="0" advAuto="0" spid="183" grpId="5"/>
      <p:bldP build="whole" bldLvl="1" animBg="1" rev="0" advAuto="0" spid="196" grpId="10"/>
      <p:bldP build="whole" bldLvl="1" animBg="1" rev="0" advAuto="0" spid="192" grpId="7"/>
      <p:bldP build="whole" bldLvl="1" animBg="1" rev="0" advAuto="0" spid="187" grpId="1"/>
      <p:bldP build="whole" bldLvl="1" animBg="1" rev="0" advAuto="0" spid="191" grpId="6"/>
      <p:bldP build="whole" bldLvl="1" animBg="1" rev="0" advAuto="0" spid="193" grpId="8"/>
      <p:bldP build="whole" bldLvl="1" animBg="1" rev="0" advAuto="0" spid="188" grpId="2"/>
      <p:bldP build="whole" bldLvl="1" animBg="1" rev="0" advAuto="0" spid="189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5381" y="2802859"/>
            <a:ext cx="3557619" cy="7623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G_4998.png" descr="IMG_499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865" y="3198018"/>
            <a:ext cx="3415977" cy="731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G_5005.png" descr="IMG_500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251024" y="4316995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G_4991.png" descr="IMG_499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760862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Boss"/>
          <p:cNvSpPr txBox="1"/>
          <p:nvPr/>
        </p:nvSpPr>
        <p:spPr>
          <a:xfrm>
            <a:off x="20545045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pic>
        <p:nvPicPr>
          <p:cNvPr id="203" name="IMG_5011.jpeg" descr="IMG_5011.jpeg"/>
          <p:cNvPicPr>
            <a:picLocks noChangeAspect="1"/>
          </p:cNvPicPr>
          <p:nvPr/>
        </p:nvPicPr>
        <p:blipFill>
          <a:blip r:embed="rId6">
            <a:extLst/>
          </a:blip>
          <a:srcRect l="1829" t="4320" r="1206" b="2573"/>
          <a:stretch>
            <a:fillRect/>
          </a:stretch>
        </p:blipFill>
        <p:spPr>
          <a:xfrm flipH="1">
            <a:off x="12307840" y="95019"/>
            <a:ext cx="8642416" cy="4647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04" name="IMG_4875.png" descr="IMG_4875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100094" y="2223936"/>
            <a:ext cx="1338889" cy="13285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G_4874.png" descr="IMG_4874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760862" y="2100830"/>
            <a:ext cx="1651001" cy="157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Line Line" descr="Line Line"/>
          <p:cNvPicPr>
            <a:picLocks noChangeAspect="0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740520" y="2380484"/>
            <a:ext cx="4460601" cy="76201"/>
          </a:xfrm>
          <a:prstGeom prst="rect">
            <a:avLst/>
          </a:prstGeom>
        </p:spPr>
      </p:pic>
      <p:sp>
        <p:nvSpPr>
          <p:cNvPr id="208" name="Simon say turn right."/>
          <p:cNvSpPr txBox="1"/>
          <p:nvPr/>
        </p:nvSpPr>
        <p:spPr>
          <a:xfrm>
            <a:off x="12776555" y="1401221"/>
            <a:ext cx="8178277" cy="106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/>
            </a:lvl1pPr>
          </a:lstStyle>
          <a:p>
            <a:pPr/>
            <a:r>
              <a:t>Simon say turn right.</a:t>
            </a:r>
          </a:p>
        </p:txBody>
      </p:sp>
      <p:pic>
        <p:nvPicPr>
          <p:cNvPr id="209" name="IMG_4997.png" descr="IMG_4997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 flipH="1">
            <a:off x="9554951" y="3066772"/>
            <a:ext cx="3538480" cy="75824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IMG_5007.png" descr="IMG_5007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 flipH="1">
            <a:off x="14196043" y="4355932"/>
            <a:ext cx="3286412" cy="60859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G_4920.jpeg" descr="IMG_4920.jpeg"/>
          <p:cNvPicPr>
            <a:picLocks noChangeAspect="1"/>
          </p:cNvPicPr>
          <p:nvPr/>
        </p:nvPicPr>
        <p:blipFill>
          <a:blip r:embed="rId12">
            <a:extLst/>
          </a:blip>
          <a:srcRect l="28241" t="13929" r="28411" b="13904"/>
          <a:stretch>
            <a:fillRect/>
          </a:stretch>
        </p:blipFill>
        <p:spPr>
          <a:xfrm>
            <a:off x="5934789" y="1079850"/>
            <a:ext cx="806056" cy="134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3" fill="norm" stroke="1" extrusionOk="0">
                <a:moveTo>
                  <a:pt x="11800" y="8"/>
                </a:moveTo>
                <a:cubicBezTo>
                  <a:pt x="10598" y="-20"/>
                  <a:pt x="9357" y="23"/>
                  <a:pt x="8409" y="136"/>
                </a:cubicBezTo>
                <a:cubicBezTo>
                  <a:pt x="5552" y="475"/>
                  <a:pt x="2922" y="1482"/>
                  <a:pt x="1563" y="2755"/>
                </a:cubicBezTo>
                <a:cubicBezTo>
                  <a:pt x="849" y="3423"/>
                  <a:pt x="174" y="4622"/>
                  <a:pt x="74" y="5407"/>
                </a:cubicBezTo>
                <a:lnTo>
                  <a:pt x="0" y="6000"/>
                </a:lnTo>
                <a:lnTo>
                  <a:pt x="2881" y="6000"/>
                </a:lnTo>
                <a:lnTo>
                  <a:pt x="5762" y="6000"/>
                </a:lnTo>
                <a:lnTo>
                  <a:pt x="6049" y="5400"/>
                </a:lnTo>
                <a:cubicBezTo>
                  <a:pt x="6575" y="4265"/>
                  <a:pt x="8198" y="3472"/>
                  <a:pt x="10280" y="3342"/>
                </a:cubicBezTo>
                <a:cubicBezTo>
                  <a:pt x="13077" y="3166"/>
                  <a:pt x="15317" y="4050"/>
                  <a:pt x="15479" y="5394"/>
                </a:cubicBezTo>
                <a:cubicBezTo>
                  <a:pt x="15590" y="6317"/>
                  <a:pt x="15183" y="6695"/>
                  <a:pt x="12481" y="8224"/>
                </a:cubicBezTo>
                <a:cubicBezTo>
                  <a:pt x="9828" y="9725"/>
                  <a:pt x="8772" y="10597"/>
                  <a:pt x="8058" y="11851"/>
                </a:cubicBezTo>
                <a:cubicBezTo>
                  <a:pt x="7570" y="12709"/>
                  <a:pt x="7208" y="13947"/>
                  <a:pt x="7208" y="14777"/>
                </a:cubicBezTo>
                <a:lnTo>
                  <a:pt x="7208" y="15236"/>
                </a:lnTo>
                <a:lnTo>
                  <a:pt x="10280" y="15210"/>
                </a:lnTo>
                <a:lnTo>
                  <a:pt x="13342" y="15178"/>
                </a:lnTo>
                <a:lnTo>
                  <a:pt x="13469" y="14362"/>
                </a:lnTo>
                <a:cubicBezTo>
                  <a:pt x="13537" y="13912"/>
                  <a:pt x="13763" y="13235"/>
                  <a:pt x="13969" y="12858"/>
                </a:cubicBezTo>
                <a:cubicBezTo>
                  <a:pt x="14324" y="12209"/>
                  <a:pt x="14480" y="12087"/>
                  <a:pt x="16999" y="10576"/>
                </a:cubicBezTo>
                <a:cubicBezTo>
                  <a:pt x="20700" y="8357"/>
                  <a:pt x="21600" y="7378"/>
                  <a:pt x="21592" y="5585"/>
                </a:cubicBezTo>
                <a:cubicBezTo>
                  <a:pt x="21580" y="3126"/>
                  <a:pt x="18978" y="1039"/>
                  <a:pt x="14990" y="289"/>
                </a:cubicBezTo>
                <a:cubicBezTo>
                  <a:pt x="14173" y="135"/>
                  <a:pt x="13003" y="36"/>
                  <a:pt x="11800" y="8"/>
                </a:cubicBezTo>
                <a:close/>
                <a:moveTo>
                  <a:pt x="10610" y="16976"/>
                </a:moveTo>
                <a:cubicBezTo>
                  <a:pt x="10027" y="16960"/>
                  <a:pt x="9442" y="17001"/>
                  <a:pt x="9026" y="17097"/>
                </a:cubicBezTo>
                <a:cubicBezTo>
                  <a:pt x="5890" y="17822"/>
                  <a:pt x="5904" y="20734"/>
                  <a:pt x="9047" y="21406"/>
                </a:cubicBezTo>
                <a:cubicBezTo>
                  <a:pt x="9414" y="21484"/>
                  <a:pt x="10017" y="21550"/>
                  <a:pt x="10386" y="21552"/>
                </a:cubicBezTo>
                <a:cubicBezTo>
                  <a:pt x="14495" y="21580"/>
                  <a:pt x="15815" y="18309"/>
                  <a:pt x="12151" y="17180"/>
                </a:cubicBezTo>
                <a:cubicBezTo>
                  <a:pt x="11768" y="17061"/>
                  <a:pt x="11192" y="16992"/>
                  <a:pt x="10610" y="16976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12" name="IMG_4874.png" descr="IMG_4874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56584" y="2100830"/>
            <a:ext cx="1651001" cy="157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G_4873.png" descr="IMG_4873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544699" y="2209851"/>
            <a:ext cx="1494735" cy="1356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G_5001.png" descr="IMG_5001.pn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 flipH="1">
            <a:off x="4657835" y="3258038"/>
            <a:ext cx="3359964" cy="7199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G_5001.png" descr="IMG_5001.pn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657835" y="3258038"/>
            <a:ext cx="3359964" cy="7199924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Dingbat X"/>
          <p:cNvSpPr/>
          <p:nvPr/>
        </p:nvSpPr>
        <p:spPr>
          <a:xfrm>
            <a:off x="4843642" y="1006456"/>
            <a:ext cx="2390058" cy="282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548" fill="norm" stroke="1" extrusionOk="0">
                <a:moveTo>
                  <a:pt x="2829" y="0"/>
                </a:moveTo>
                <a:cubicBezTo>
                  <a:pt x="2990" y="5"/>
                  <a:pt x="3151" y="109"/>
                  <a:pt x="3418" y="314"/>
                </a:cubicBezTo>
                <a:cubicBezTo>
                  <a:pt x="6006" y="2289"/>
                  <a:pt x="8457" y="4381"/>
                  <a:pt x="10757" y="6600"/>
                </a:cubicBezTo>
                <a:cubicBezTo>
                  <a:pt x="10897" y="6735"/>
                  <a:pt x="11050" y="6862"/>
                  <a:pt x="11226" y="7020"/>
                </a:cubicBezTo>
                <a:cubicBezTo>
                  <a:pt x="11382" y="6832"/>
                  <a:pt x="11510" y="6685"/>
                  <a:pt x="11628" y="6533"/>
                </a:cubicBezTo>
                <a:cubicBezTo>
                  <a:pt x="12576" y="5315"/>
                  <a:pt x="13513" y="4091"/>
                  <a:pt x="14475" y="2882"/>
                </a:cubicBezTo>
                <a:cubicBezTo>
                  <a:pt x="14859" y="2399"/>
                  <a:pt x="15306" y="1951"/>
                  <a:pt x="15715" y="1483"/>
                </a:cubicBezTo>
                <a:cubicBezTo>
                  <a:pt x="15911" y="1260"/>
                  <a:pt x="16157" y="1254"/>
                  <a:pt x="16440" y="1314"/>
                </a:cubicBezTo>
                <a:cubicBezTo>
                  <a:pt x="16725" y="1375"/>
                  <a:pt x="16891" y="1540"/>
                  <a:pt x="16894" y="1770"/>
                </a:cubicBezTo>
                <a:cubicBezTo>
                  <a:pt x="16901" y="2129"/>
                  <a:pt x="17135" y="2291"/>
                  <a:pt x="17495" y="2389"/>
                </a:cubicBezTo>
                <a:cubicBezTo>
                  <a:pt x="17743" y="2232"/>
                  <a:pt x="17986" y="2079"/>
                  <a:pt x="18263" y="1904"/>
                </a:cubicBezTo>
                <a:cubicBezTo>
                  <a:pt x="18562" y="2176"/>
                  <a:pt x="18824" y="2427"/>
                  <a:pt x="19102" y="2665"/>
                </a:cubicBezTo>
                <a:cubicBezTo>
                  <a:pt x="19349" y="2876"/>
                  <a:pt x="19359" y="3090"/>
                  <a:pt x="19253" y="3371"/>
                </a:cubicBezTo>
                <a:cubicBezTo>
                  <a:pt x="18305" y="5877"/>
                  <a:pt x="17090" y="8283"/>
                  <a:pt x="15604" y="10593"/>
                </a:cubicBezTo>
                <a:cubicBezTo>
                  <a:pt x="15528" y="10712"/>
                  <a:pt x="15460" y="10835"/>
                  <a:pt x="15390" y="10951"/>
                </a:cubicBezTo>
                <a:cubicBezTo>
                  <a:pt x="17438" y="12991"/>
                  <a:pt x="19465" y="15012"/>
                  <a:pt x="21484" y="17024"/>
                </a:cubicBezTo>
                <a:cubicBezTo>
                  <a:pt x="21318" y="17359"/>
                  <a:pt x="21187" y="17644"/>
                  <a:pt x="21034" y="17921"/>
                </a:cubicBezTo>
                <a:cubicBezTo>
                  <a:pt x="20925" y="18117"/>
                  <a:pt x="20914" y="18299"/>
                  <a:pt x="21041" y="18491"/>
                </a:cubicBezTo>
                <a:cubicBezTo>
                  <a:pt x="21129" y="18625"/>
                  <a:pt x="21207" y="18763"/>
                  <a:pt x="21270" y="18906"/>
                </a:cubicBezTo>
                <a:cubicBezTo>
                  <a:pt x="21305" y="18986"/>
                  <a:pt x="21345" y="19096"/>
                  <a:pt x="21309" y="19164"/>
                </a:cubicBezTo>
                <a:cubicBezTo>
                  <a:pt x="21022" y="19717"/>
                  <a:pt x="20608" y="20186"/>
                  <a:pt x="20078" y="20550"/>
                </a:cubicBezTo>
                <a:cubicBezTo>
                  <a:pt x="19816" y="20457"/>
                  <a:pt x="19622" y="20370"/>
                  <a:pt x="19416" y="20319"/>
                </a:cubicBezTo>
                <a:cubicBezTo>
                  <a:pt x="19179" y="20259"/>
                  <a:pt x="18978" y="20384"/>
                  <a:pt x="19052" y="20567"/>
                </a:cubicBezTo>
                <a:cubicBezTo>
                  <a:pt x="19213" y="20967"/>
                  <a:pt x="18878" y="21165"/>
                  <a:pt x="18646" y="21403"/>
                </a:cubicBezTo>
                <a:cubicBezTo>
                  <a:pt x="18457" y="21596"/>
                  <a:pt x="18149" y="21593"/>
                  <a:pt x="17936" y="21414"/>
                </a:cubicBezTo>
                <a:cubicBezTo>
                  <a:pt x="17860" y="21350"/>
                  <a:pt x="17805" y="21268"/>
                  <a:pt x="17739" y="21195"/>
                </a:cubicBezTo>
                <a:cubicBezTo>
                  <a:pt x="16078" y="19353"/>
                  <a:pt x="14416" y="17510"/>
                  <a:pt x="12752" y="15669"/>
                </a:cubicBezTo>
                <a:cubicBezTo>
                  <a:pt x="12634" y="15538"/>
                  <a:pt x="12502" y="15417"/>
                  <a:pt x="12333" y="15248"/>
                </a:cubicBezTo>
                <a:cubicBezTo>
                  <a:pt x="12172" y="15457"/>
                  <a:pt x="12042" y="15618"/>
                  <a:pt x="11918" y="15782"/>
                </a:cubicBezTo>
                <a:cubicBezTo>
                  <a:pt x="10932" y="17091"/>
                  <a:pt x="9862" y="18348"/>
                  <a:pt x="8685" y="19538"/>
                </a:cubicBezTo>
                <a:cubicBezTo>
                  <a:pt x="8347" y="19880"/>
                  <a:pt x="8121" y="19913"/>
                  <a:pt x="7720" y="19639"/>
                </a:cubicBezTo>
                <a:cubicBezTo>
                  <a:pt x="7413" y="19429"/>
                  <a:pt x="7144" y="19181"/>
                  <a:pt x="6846" y="18942"/>
                </a:cubicBezTo>
                <a:cubicBezTo>
                  <a:pt x="6507" y="19118"/>
                  <a:pt x="6159" y="19299"/>
                  <a:pt x="5814" y="19479"/>
                </a:cubicBezTo>
                <a:cubicBezTo>
                  <a:pt x="5610" y="19336"/>
                  <a:pt x="5460" y="19228"/>
                  <a:pt x="5305" y="19123"/>
                </a:cubicBezTo>
                <a:cubicBezTo>
                  <a:pt x="5077" y="18969"/>
                  <a:pt x="4898" y="18817"/>
                  <a:pt x="4859" y="18532"/>
                </a:cubicBezTo>
                <a:cubicBezTo>
                  <a:pt x="4821" y="18245"/>
                  <a:pt x="4636" y="17980"/>
                  <a:pt x="4246" y="17893"/>
                </a:cubicBezTo>
                <a:cubicBezTo>
                  <a:pt x="3947" y="17826"/>
                  <a:pt x="3748" y="17646"/>
                  <a:pt x="3591" y="17435"/>
                </a:cubicBezTo>
                <a:cubicBezTo>
                  <a:pt x="3340" y="17098"/>
                  <a:pt x="3147" y="16737"/>
                  <a:pt x="3060" y="16377"/>
                </a:cubicBezTo>
                <a:cubicBezTo>
                  <a:pt x="4779" y="14528"/>
                  <a:pt x="6470" y="12708"/>
                  <a:pt x="8176" y="10873"/>
                </a:cubicBezTo>
                <a:cubicBezTo>
                  <a:pt x="7990" y="10665"/>
                  <a:pt x="7872" y="10530"/>
                  <a:pt x="7750" y="10397"/>
                </a:cubicBezTo>
                <a:cubicBezTo>
                  <a:pt x="5679" y="8137"/>
                  <a:pt x="3445" y="6000"/>
                  <a:pt x="1071" y="3968"/>
                </a:cubicBezTo>
                <a:cubicBezTo>
                  <a:pt x="781" y="3719"/>
                  <a:pt x="501" y="3471"/>
                  <a:pt x="294" y="3153"/>
                </a:cubicBezTo>
                <a:cubicBezTo>
                  <a:pt x="-101" y="2544"/>
                  <a:pt x="-116" y="2565"/>
                  <a:pt x="355" y="2026"/>
                </a:cubicBezTo>
                <a:cubicBezTo>
                  <a:pt x="529" y="1827"/>
                  <a:pt x="722" y="1776"/>
                  <a:pt x="997" y="1772"/>
                </a:cubicBezTo>
                <a:cubicBezTo>
                  <a:pt x="1523" y="1764"/>
                  <a:pt x="1764" y="1486"/>
                  <a:pt x="1678" y="1064"/>
                </a:cubicBezTo>
                <a:cubicBezTo>
                  <a:pt x="1659" y="971"/>
                  <a:pt x="1680" y="847"/>
                  <a:pt x="1741" y="773"/>
                </a:cubicBezTo>
                <a:cubicBezTo>
                  <a:pt x="1887" y="599"/>
                  <a:pt x="2050" y="429"/>
                  <a:pt x="2239" y="289"/>
                </a:cubicBezTo>
                <a:cubicBezTo>
                  <a:pt x="2506" y="92"/>
                  <a:pt x="2668" y="-4"/>
                  <a:pt x="2829" y="0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Class="exit" nodeType="afterEffect" presetSubtype="0" presetID="1" grpId="13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250"/>
                            </p:stCondLst>
                            <p:childTnLst>
                              <p:par>
                                <p:cTn id="59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250"/>
                            </p:stCondLst>
                            <p:childTnLst>
                              <p:par>
                                <p:cTn id="62" presetClass="exit" nodeType="afterEffect" presetSubtype="0" presetID="1" grpId="15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50"/>
                            </p:stCondLst>
                            <p:childTnLst>
                              <p:par>
                                <p:cTn id="65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950"/>
                            </p:stCondLst>
                            <p:childTnLst>
                              <p:par>
                                <p:cTn id="68" presetClass="exit" nodeType="afterEffect" presetSubtype="32" presetID="23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700"/>
                            </p:stCondLst>
                            <p:childTnLst>
                              <p:par>
                                <p:cTn id="73" presetClass="exit" nodeType="afterEffect" presetSubtype="32" presetID="23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450"/>
                            </p:stCondLst>
                            <p:childTnLst>
                              <p:par>
                                <p:cTn id="78" presetClass="exit" nodeType="afterEffect" presetSubtype="32" presetID="23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200"/>
                            </p:stCondLst>
                            <p:childTnLst>
                              <p:par>
                                <p:cTn id="83" presetClass="entr" nodeType="afterEffect" presetSubtype="16" presetID="23" grpId="20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3"/>
      <p:bldP build="whole" bldLvl="1" animBg="1" rev="0" advAuto="0" spid="204" grpId="4"/>
      <p:bldP build="whole" bldLvl="1" animBg="1" rev="0" advAuto="0" spid="200" grpId="8"/>
      <p:bldP build="whole" bldLvl="1" animBg="1" rev="0" advAuto="0" spid="215" grpId="14"/>
      <p:bldP build="whole" bldLvl="1" animBg="1" rev="0" advAuto="0" spid="215" grpId="15"/>
      <p:bldP build="whole" bldLvl="1" animBg="1" rev="0" advAuto="0" spid="208" grpId="2"/>
      <p:bldP build="whole" bldLvl="1" animBg="1" rev="0" advAuto="0" spid="210" grpId="9"/>
      <p:bldP build="whole" bldLvl="1" animBg="1" rev="0" advAuto="0" spid="199" grpId="13"/>
      <p:bldP build="whole" bldLvl="1" animBg="1" rev="0" advAuto="0" spid="212" grpId="10"/>
      <p:bldP build="whole" bldLvl="1" animBg="1" rev="0" advAuto="0" spid="216" grpId="20"/>
      <p:bldP build="whole" bldLvl="1" animBg="1" rev="0" advAuto="0" spid="213" grpId="11"/>
      <p:bldP build="whole" bldLvl="1" animBg="1" rev="0" advAuto="0" spid="214" grpId="16"/>
      <p:bldP build="whole" bldLvl="1" animBg="1" rev="0" advAuto="0" spid="198" grpId="6"/>
      <p:bldP build="whole" bldLvl="1" animBg="1" rev="0" advAuto="0" spid="209" grpId="7"/>
      <p:bldP build="whole" bldLvl="1" animBg="1" rev="0" advAuto="0" spid="212" grpId="19"/>
      <p:bldP build="whole" bldLvl="1" animBg="1" rev="0" advAuto="0" spid="213" grpId="18"/>
      <p:bldP build="whole" bldLvl="1" animBg="1" rev="0" advAuto="0" spid="203" grpId="1"/>
      <p:bldP build="whole" bldLvl="1" animBg="1" rev="0" advAuto="0" spid="211" grpId="12"/>
      <p:bldP build="whole" bldLvl="1" animBg="1" rev="0" advAuto="0" spid="205" grpId="5"/>
      <p:bldP build="whole" bldLvl="1" animBg="1" rev="0" advAuto="0" spid="211" grpId="1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IMG_4995.png" descr="IMG_499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73182" y="3046266"/>
            <a:ext cx="3557619" cy="7623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IMG_5005.png" descr="IMG_500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94480" y="4348560"/>
            <a:ext cx="3328464" cy="6163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IMG_4991.png" descr="IMG_499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60862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Boss"/>
          <p:cNvSpPr txBox="1"/>
          <p:nvPr/>
        </p:nvSpPr>
        <p:spPr>
          <a:xfrm>
            <a:off x="20545045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pic>
        <p:nvPicPr>
          <p:cNvPr id="222" name="IMG_5011.jpeg" descr="IMG_5011.jpeg"/>
          <p:cNvPicPr>
            <a:picLocks noChangeAspect="1"/>
          </p:cNvPicPr>
          <p:nvPr/>
        </p:nvPicPr>
        <p:blipFill>
          <a:blip r:embed="rId5">
            <a:extLst/>
          </a:blip>
          <a:srcRect l="1829" t="4320" r="1206" b="2573"/>
          <a:stretch>
            <a:fillRect/>
          </a:stretch>
        </p:blipFill>
        <p:spPr>
          <a:xfrm flipH="1">
            <a:off x="11518704" y="-31242"/>
            <a:ext cx="8642415" cy="4647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23" name="IMG_4997.png" descr="IMG_4997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flipH="1">
            <a:off x="6068747" y="3041514"/>
            <a:ext cx="3562054" cy="76329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G_5007.png" descr="IMG_5007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flipH="1">
            <a:off x="11115506" y="4387497"/>
            <a:ext cx="3286412" cy="6085947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imon said turn left."/>
          <p:cNvSpPr txBox="1"/>
          <p:nvPr/>
        </p:nvSpPr>
        <p:spPr>
          <a:xfrm>
            <a:off x="11750773" y="1243393"/>
            <a:ext cx="8178277" cy="106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/>
            </a:lvl1pPr>
          </a:lstStyle>
          <a:p>
            <a:pPr/>
            <a:r>
              <a:t>Simon said turn left.</a:t>
            </a:r>
          </a:p>
        </p:txBody>
      </p:sp>
      <p:pic>
        <p:nvPicPr>
          <p:cNvPr id="226" name="IMG_4875.png" descr="IMG_4875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6026869" y="1971412"/>
            <a:ext cx="1338890" cy="13285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G_4873.png" descr="IMG_4873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671969" y="1886407"/>
            <a:ext cx="1651001" cy="149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G_4997.png" descr="IMG_4997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flipH="1">
            <a:off x="6068747" y="3041514"/>
            <a:ext cx="3562054" cy="76329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G_5007.png" descr="IMG_5007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15506" y="4387497"/>
            <a:ext cx="3286412" cy="60859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G_5011.jpeg" descr="IMG_5011.jpeg"/>
          <p:cNvPicPr>
            <a:picLocks noChangeAspect="1"/>
          </p:cNvPicPr>
          <p:nvPr/>
        </p:nvPicPr>
        <p:blipFill>
          <a:blip r:embed="rId5">
            <a:extLst/>
          </a:blip>
          <a:srcRect l="1829" t="4320" r="1206" b="2573"/>
          <a:stretch>
            <a:fillRect/>
          </a:stretch>
        </p:blipFill>
        <p:spPr>
          <a:xfrm flipH="1">
            <a:off x="11518704" y="-31242"/>
            <a:ext cx="8642415" cy="4647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22" fill="norm" stroke="1" extrusionOk="0">
                <a:moveTo>
                  <a:pt x="11028" y="2"/>
                </a:moveTo>
                <a:cubicBezTo>
                  <a:pt x="7887" y="-56"/>
                  <a:pt x="4770" y="1037"/>
                  <a:pt x="2658" y="3058"/>
                </a:cubicBezTo>
                <a:cubicBezTo>
                  <a:pt x="1902" y="3782"/>
                  <a:pt x="1440" y="4392"/>
                  <a:pt x="943" y="5314"/>
                </a:cubicBezTo>
                <a:cubicBezTo>
                  <a:pt x="557" y="6032"/>
                  <a:pt x="468" y="6249"/>
                  <a:pt x="289" y="6927"/>
                </a:cubicBezTo>
                <a:cubicBezTo>
                  <a:pt x="-53" y="8222"/>
                  <a:pt x="-89" y="9320"/>
                  <a:pt x="168" y="10578"/>
                </a:cubicBezTo>
                <a:cubicBezTo>
                  <a:pt x="496" y="12177"/>
                  <a:pt x="1443" y="13767"/>
                  <a:pt x="2823" y="15033"/>
                </a:cubicBezTo>
                <a:cubicBezTo>
                  <a:pt x="3207" y="15385"/>
                  <a:pt x="3362" y="15566"/>
                  <a:pt x="3346" y="15647"/>
                </a:cubicBezTo>
                <a:cubicBezTo>
                  <a:pt x="3333" y="15710"/>
                  <a:pt x="2945" y="16849"/>
                  <a:pt x="2485" y="18176"/>
                </a:cubicBezTo>
                <a:cubicBezTo>
                  <a:pt x="2024" y="19503"/>
                  <a:pt x="1572" y="20808"/>
                  <a:pt x="1480" y="21076"/>
                </a:cubicBezTo>
                <a:cubicBezTo>
                  <a:pt x="1387" y="21345"/>
                  <a:pt x="1340" y="21544"/>
                  <a:pt x="1374" y="21519"/>
                </a:cubicBezTo>
                <a:cubicBezTo>
                  <a:pt x="1408" y="21495"/>
                  <a:pt x="2114" y="20964"/>
                  <a:pt x="2943" y="20339"/>
                </a:cubicBezTo>
                <a:cubicBezTo>
                  <a:pt x="7227" y="17111"/>
                  <a:pt x="6894" y="17344"/>
                  <a:pt x="7115" y="17421"/>
                </a:cubicBezTo>
                <a:cubicBezTo>
                  <a:pt x="7893" y="17691"/>
                  <a:pt x="8963" y="17844"/>
                  <a:pt x="10338" y="17884"/>
                </a:cubicBezTo>
                <a:cubicBezTo>
                  <a:pt x="11862" y="17927"/>
                  <a:pt x="12521" y="17867"/>
                  <a:pt x="13808" y="17566"/>
                </a:cubicBezTo>
                <a:cubicBezTo>
                  <a:pt x="17275" y="16753"/>
                  <a:pt x="20189" y="14289"/>
                  <a:pt x="21118" y="11385"/>
                </a:cubicBezTo>
                <a:cubicBezTo>
                  <a:pt x="21362" y="10624"/>
                  <a:pt x="21489" y="9840"/>
                  <a:pt x="21500" y="9061"/>
                </a:cubicBezTo>
                <a:cubicBezTo>
                  <a:pt x="21511" y="8282"/>
                  <a:pt x="21405" y="7508"/>
                  <a:pt x="21182" y="6762"/>
                </a:cubicBezTo>
                <a:cubicBezTo>
                  <a:pt x="20306" y="3823"/>
                  <a:pt x="17631" y="1425"/>
                  <a:pt x="14140" y="452"/>
                </a:cubicBezTo>
                <a:cubicBezTo>
                  <a:pt x="13124" y="169"/>
                  <a:pt x="12075" y="21"/>
                  <a:pt x="11028" y="2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31" name="Simon says turn left."/>
          <p:cNvSpPr txBox="1"/>
          <p:nvPr/>
        </p:nvSpPr>
        <p:spPr>
          <a:xfrm>
            <a:off x="11977141" y="1243393"/>
            <a:ext cx="8178277" cy="106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/>
            </a:lvl1pPr>
          </a:lstStyle>
          <a:p>
            <a:pPr/>
            <a:r>
              <a:t>Simon says turn left.</a:t>
            </a:r>
          </a:p>
        </p:txBody>
      </p:sp>
      <p:pic>
        <p:nvPicPr>
          <p:cNvPr id="232" name="IMG_4875.png" descr="IMG_4875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6408204" y="1971412"/>
            <a:ext cx="1338889" cy="13285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IMG_4873.png" descr="IMG_4873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7671969" y="1886407"/>
            <a:ext cx="1651001" cy="1498601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Dingbat X"/>
          <p:cNvSpPr/>
          <p:nvPr/>
        </p:nvSpPr>
        <p:spPr>
          <a:xfrm>
            <a:off x="6656963" y="659236"/>
            <a:ext cx="2390058" cy="282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548" fill="norm" stroke="1" extrusionOk="0">
                <a:moveTo>
                  <a:pt x="2829" y="0"/>
                </a:moveTo>
                <a:cubicBezTo>
                  <a:pt x="2990" y="5"/>
                  <a:pt x="3151" y="109"/>
                  <a:pt x="3418" y="314"/>
                </a:cubicBezTo>
                <a:cubicBezTo>
                  <a:pt x="6006" y="2289"/>
                  <a:pt x="8457" y="4381"/>
                  <a:pt x="10757" y="6600"/>
                </a:cubicBezTo>
                <a:cubicBezTo>
                  <a:pt x="10897" y="6735"/>
                  <a:pt x="11050" y="6862"/>
                  <a:pt x="11226" y="7020"/>
                </a:cubicBezTo>
                <a:cubicBezTo>
                  <a:pt x="11382" y="6832"/>
                  <a:pt x="11510" y="6685"/>
                  <a:pt x="11628" y="6533"/>
                </a:cubicBezTo>
                <a:cubicBezTo>
                  <a:pt x="12576" y="5315"/>
                  <a:pt x="13513" y="4091"/>
                  <a:pt x="14475" y="2882"/>
                </a:cubicBezTo>
                <a:cubicBezTo>
                  <a:pt x="14859" y="2399"/>
                  <a:pt x="15306" y="1951"/>
                  <a:pt x="15715" y="1483"/>
                </a:cubicBezTo>
                <a:cubicBezTo>
                  <a:pt x="15911" y="1260"/>
                  <a:pt x="16157" y="1254"/>
                  <a:pt x="16440" y="1314"/>
                </a:cubicBezTo>
                <a:cubicBezTo>
                  <a:pt x="16725" y="1375"/>
                  <a:pt x="16891" y="1540"/>
                  <a:pt x="16894" y="1770"/>
                </a:cubicBezTo>
                <a:cubicBezTo>
                  <a:pt x="16901" y="2129"/>
                  <a:pt x="17135" y="2291"/>
                  <a:pt x="17495" y="2389"/>
                </a:cubicBezTo>
                <a:cubicBezTo>
                  <a:pt x="17743" y="2232"/>
                  <a:pt x="17986" y="2079"/>
                  <a:pt x="18263" y="1904"/>
                </a:cubicBezTo>
                <a:cubicBezTo>
                  <a:pt x="18562" y="2176"/>
                  <a:pt x="18824" y="2427"/>
                  <a:pt x="19102" y="2665"/>
                </a:cubicBezTo>
                <a:cubicBezTo>
                  <a:pt x="19349" y="2876"/>
                  <a:pt x="19359" y="3090"/>
                  <a:pt x="19253" y="3371"/>
                </a:cubicBezTo>
                <a:cubicBezTo>
                  <a:pt x="18305" y="5877"/>
                  <a:pt x="17090" y="8283"/>
                  <a:pt x="15604" y="10593"/>
                </a:cubicBezTo>
                <a:cubicBezTo>
                  <a:pt x="15528" y="10712"/>
                  <a:pt x="15460" y="10835"/>
                  <a:pt x="15390" y="10951"/>
                </a:cubicBezTo>
                <a:cubicBezTo>
                  <a:pt x="17438" y="12991"/>
                  <a:pt x="19465" y="15012"/>
                  <a:pt x="21484" y="17024"/>
                </a:cubicBezTo>
                <a:cubicBezTo>
                  <a:pt x="21318" y="17359"/>
                  <a:pt x="21187" y="17644"/>
                  <a:pt x="21034" y="17921"/>
                </a:cubicBezTo>
                <a:cubicBezTo>
                  <a:pt x="20925" y="18117"/>
                  <a:pt x="20914" y="18299"/>
                  <a:pt x="21041" y="18491"/>
                </a:cubicBezTo>
                <a:cubicBezTo>
                  <a:pt x="21129" y="18625"/>
                  <a:pt x="21207" y="18763"/>
                  <a:pt x="21270" y="18906"/>
                </a:cubicBezTo>
                <a:cubicBezTo>
                  <a:pt x="21305" y="18986"/>
                  <a:pt x="21345" y="19096"/>
                  <a:pt x="21309" y="19164"/>
                </a:cubicBezTo>
                <a:cubicBezTo>
                  <a:pt x="21022" y="19717"/>
                  <a:pt x="20608" y="20186"/>
                  <a:pt x="20078" y="20550"/>
                </a:cubicBezTo>
                <a:cubicBezTo>
                  <a:pt x="19816" y="20457"/>
                  <a:pt x="19622" y="20370"/>
                  <a:pt x="19416" y="20319"/>
                </a:cubicBezTo>
                <a:cubicBezTo>
                  <a:pt x="19179" y="20259"/>
                  <a:pt x="18978" y="20384"/>
                  <a:pt x="19052" y="20567"/>
                </a:cubicBezTo>
                <a:cubicBezTo>
                  <a:pt x="19213" y="20967"/>
                  <a:pt x="18878" y="21165"/>
                  <a:pt x="18646" y="21403"/>
                </a:cubicBezTo>
                <a:cubicBezTo>
                  <a:pt x="18457" y="21596"/>
                  <a:pt x="18149" y="21593"/>
                  <a:pt x="17936" y="21414"/>
                </a:cubicBezTo>
                <a:cubicBezTo>
                  <a:pt x="17860" y="21350"/>
                  <a:pt x="17805" y="21268"/>
                  <a:pt x="17739" y="21195"/>
                </a:cubicBezTo>
                <a:cubicBezTo>
                  <a:pt x="16078" y="19353"/>
                  <a:pt x="14416" y="17510"/>
                  <a:pt x="12752" y="15669"/>
                </a:cubicBezTo>
                <a:cubicBezTo>
                  <a:pt x="12634" y="15538"/>
                  <a:pt x="12502" y="15417"/>
                  <a:pt x="12333" y="15248"/>
                </a:cubicBezTo>
                <a:cubicBezTo>
                  <a:pt x="12172" y="15457"/>
                  <a:pt x="12042" y="15618"/>
                  <a:pt x="11918" y="15782"/>
                </a:cubicBezTo>
                <a:cubicBezTo>
                  <a:pt x="10932" y="17091"/>
                  <a:pt x="9862" y="18348"/>
                  <a:pt x="8685" y="19538"/>
                </a:cubicBezTo>
                <a:cubicBezTo>
                  <a:pt x="8347" y="19880"/>
                  <a:pt x="8121" y="19913"/>
                  <a:pt x="7720" y="19639"/>
                </a:cubicBezTo>
                <a:cubicBezTo>
                  <a:pt x="7413" y="19429"/>
                  <a:pt x="7144" y="19181"/>
                  <a:pt x="6846" y="18942"/>
                </a:cubicBezTo>
                <a:cubicBezTo>
                  <a:pt x="6507" y="19118"/>
                  <a:pt x="6159" y="19299"/>
                  <a:pt x="5814" y="19479"/>
                </a:cubicBezTo>
                <a:cubicBezTo>
                  <a:pt x="5610" y="19336"/>
                  <a:pt x="5460" y="19228"/>
                  <a:pt x="5305" y="19123"/>
                </a:cubicBezTo>
                <a:cubicBezTo>
                  <a:pt x="5077" y="18969"/>
                  <a:pt x="4898" y="18817"/>
                  <a:pt x="4859" y="18532"/>
                </a:cubicBezTo>
                <a:cubicBezTo>
                  <a:pt x="4821" y="18245"/>
                  <a:pt x="4636" y="17980"/>
                  <a:pt x="4246" y="17893"/>
                </a:cubicBezTo>
                <a:cubicBezTo>
                  <a:pt x="3947" y="17826"/>
                  <a:pt x="3748" y="17646"/>
                  <a:pt x="3591" y="17435"/>
                </a:cubicBezTo>
                <a:cubicBezTo>
                  <a:pt x="3340" y="17098"/>
                  <a:pt x="3147" y="16737"/>
                  <a:pt x="3060" y="16377"/>
                </a:cubicBezTo>
                <a:cubicBezTo>
                  <a:pt x="4779" y="14528"/>
                  <a:pt x="6470" y="12708"/>
                  <a:pt x="8176" y="10873"/>
                </a:cubicBezTo>
                <a:cubicBezTo>
                  <a:pt x="7990" y="10665"/>
                  <a:pt x="7872" y="10530"/>
                  <a:pt x="7750" y="10397"/>
                </a:cubicBezTo>
                <a:cubicBezTo>
                  <a:pt x="5679" y="8137"/>
                  <a:pt x="3445" y="6000"/>
                  <a:pt x="1071" y="3968"/>
                </a:cubicBezTo>
                <a:cubicBezTo>
                  <a:pt x="781" y="3719"/>
                  <a:pt x="501" y="3471"/>
                  <a:pt x="294" y="3153"/>
                </a:cubicBezTo>
                <a:cubicBezTo>
                  <a:pt x="-101" y="2544"/>
                  <a:pt x="-116" y="2565"/>
                  <a:pt x="355" y="2026"/>
                </a:cubicBezTo>
                <a:cubicBezTo>
                  <a:pt x="529" y="1827"/>
                  <a:pt x="722" y="1776"/>
                  <a:pt x="997" y="1772"/>
                </a:cubicBezTo>
                <a:cubicBezTo>
                  <a:pt x="1523" y="1764"/>
                  <a:pt x="1764" y="1486"/>
                  <a:pt x="1678" y="1064"/>
                </a:cubicBezTo>
                <a:cubicBezTo>
                  <a:pt x="1659" y="971"/>
                  <a:pt x="1680" y="847"/>
                  <a:pt x="1741" y="773"/>
                </a:cubicBezTo>
                <a:cubicBezTo>
                  <a:pt x="1887" y="599"/>
                  <a:pt x="2050" y="429"/>
                  <a:pt x="2239" y="289"/>
                </a:cubicBezTo>
                <a:cubicBezTo>
                  <a:pt x="2506" y="92"/>
                  <a:pt x="2668" y="-4"/>
                  <a:pt x="2829" y="0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Class="exit" nodeType="afterEffect" presetSubtype="0" presetID="1" grpId="5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00"/>
                            </p:stCondLst>
                            <p:childTnLst>
                              <p:par>
                                <p:cTn id="34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xit" nodeType="clickEffect" presetSubtype="32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Class="exit" nodeType="afterEffect" presetSubtype="32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Class="exit" nodeType="afterEffect" presetSubtype="32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Class="exit" nodeType="afterEffect" presetSubtype="32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Class="exit" nodeType="afterEffect" presetSubtype="0" presetID="1" grpId="17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700"/>
                            </p:stCondLst>
                            <p:childTnLst>
                              <p:par>
                                <p:cTn id="82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00"/>
                            </p:stCondLst>
                            <p:childTnLst>
                              <p:par>
                                <p:cTn id="85" presetClass="exit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700"/>
                            </p:stCondLst>
                            <p:childTnLst>
                              <p:par>
                                <p:cTn id="88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700"/>
                            </p:stCondLst>
                            <p:childTnLst>
                              <p:par>
                                <p:cTn id="91" presetClass="entr" nodeType="afterEffect" presetSubtype="16" presetID="23" grpId="21" fill="hold">
                                  <p:stCondLst>
                                    <p:cond delay="7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4"/>
      <p:bldP build="whole" bldLvl="1" animBg="1" rev="0" advAuto="0" spid="224" grpId="7"/>
      <p:bldP build="whole" bldLvl="1" animBg="1" rev="0" advAuto="0" spid="228" grpId="18"/>
      <p:bldP build="whole" bldLvl="1" animBg="1" rev="0" advAuto="0" spid="230" grpId="13"/>
      <p:bldP build="whole" bldLvl="1" animBg="1" rev="0" advAuto="0" spid="227" grpId="12"/>
      <p:bldP build="whole" bldLvl="1" animBg="1" rev="0" advAuto="0" spid="229" grpId="20"/>
      <p:bldP build="whole" bldLvl="1" animBg="1" rev="0" advAuto="0" spid="219" grpId="19"/>
      <p:bldP build="whole" bldLvl="1" animBg="1" rev="0" advAuto="0" spid="233" grpId="16"/>
      <p:bldP build="whole" bldLvl="1" animBg="1" rev="0" advAuto="0" spid="222" grpId="1"/>
      <p:bldP build="whole" bldLvl="1" animBg="1" rev="0" advAuto="0" spid="226" grpId="3"/>
      <p:bldP build="whole" bldLvl="1" animBg="1" rev="0" advAuto="0" spid="223" grpId="5"/>
      <p:bldP build="whole" bldLvl="1" animBg="1" rev="0" advAuto="0" spid="234" grpId="21"/>
      <p:bldP build="whole" bldLvl="1" animBg="1" rev="0" advAuto="0" spid="222" grpId="9"/>
      <p:bldP build="whole" bldLvl="1" animBg="1" rev="0" advAuto="0" spid="232" grpId="15"/>
      <p:bldP build="whole" bldLvl="1" animBg="1" rev="0" advAuto="0" spid="226" grpId="11"/>
      <p:bldP build="whole" bldLvl="1" animBg="1" rev="0" advAuto="0" spid="218" grpId="6"/>
      <p:bldP build="whole" bldLvl="1" animBg="1" rev="0" advAuto="0" spid="231" grpId="14"/>
      <p:bldP build="whole" bldLvl="1" animBg="1" rev="0" advAuto="0" spid="225" grpId="2"/>
      <p:bldP build="whole" bldLvl="1" animBg="1" rev="0" advAuto="0" spid="225" grpId="10"/>
      <p:bldP build="whole" bldLvl="1" animBg="1" rev="0" advAuto="0" spid="219" grpId="8"/>
      <p:bldP build="whole" bldLvl="1" animBg="1" rev="0" advAuto="0" spid="218" grpId="1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G_5005.png" descr="IMG_500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85339" y="4159167"/>
            <a:ext cx="3328464" cy="6163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G_4991.png" descr="IMG_499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760862" y="3404244"/>
            <a:ext cx="5059754" cy="6907512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Boss"/>
          <p:cNvSpPr txBox="1"/>
          <p:nvPr/>
        </p:nvSpPr>
        <p:spPr>
          <a:xfrm>
            <a:off x="20545045" y="10591707"/>
            <a:ext cx="149138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Boss</a:t>
            </a:r>
          </a:p>
        </p:txBody>
      </p:sp>
      <p:sp>
        <p:nvSpPr>
          <p:cNvPr id="239" name="Winner!"/>
          <p:cNvSpPr txBox="1"/>
          <p:nvPr/>
        </p:nvSpPr>
        <p:spPr>
          <a:xfrm>
            <a:off x="11497237" y="2796620"/>
            <a:ext cx="2904667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Winner!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