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0" r:id="rId5"/>
    <p:sldId id="287" r:id="rId6"/>
    <p:sldId id="288" r:id="rId7"/>
    <p:sldId id="289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92" r:id="rId20"/>
    <p:sldId id="268" r:id="rId21"/>
    <p:sldId id="286" r:id="rId22"/>
    <p:sldId id="290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EFFF"/>
    <a:srgbClr val="CC0000"/>
    <a:srgbClr val="FF6600"/>
    <a:srgbClr val="66FF66"/>
    <a:srgbClr val="008000"/>
    <a:srgbClr val="FF00FF"/>
    <a:srgbClr val="66FFFF"/>
    <a:srgbClr val="FFE1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89EBB6-38A1-4BA9-8C61-9165AA73A229}" v="4" dt="2024-03-04T05:43:21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1C37D9-7179-4DD5-B999-2A7E41552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106B0F-C398-4BB5-A1D9-036D79E72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306130-14AB-4F7A-8EEF-9053202F3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5239B0-154A-4525-BD99-2FA86448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F48E14-0AC1-49EB-A5CC-152F7719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27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906A5F-399E-4DE0-A074-DECADB21E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314E03-1F6E-41F7-B1FE-AE8919AFF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DACEBC-3B9C-4A7C-A389-B729940C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9A03E0-AF0B-4A07-AADD-34DA3D095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5F6DC-0239-4052-B8F9-15BE8AE1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94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4CA399-ADBC-4A84-AA95-ADF4A3EE2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84ABEB-B3E4-4F7C-96FE-C2FF94A8D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09C726-855A-488D-8D2E-5E6B9802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ECDCC7-679B-4D16-8BB8-C868C8E3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05106B-C244-4D82-B6D7-5DB4A588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75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31792-0FF2-4AAC-9F04-3ACCD34B6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DC53AC-F1D1-44E3-A87C-1ECA1B8C7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0F0F4-2AB9-4F80-BB61-368172E8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78BCD9-EC7F-4825-9952-EFCFB831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3F85FC-8593-47CF-9DCC-54E65C25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18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D99AA-9F26-4CF9-A0E5-183ECCD9A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C080E7-BBAE-42CE-9829-B97D73FBF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59E278-5877-4DA1-8B0A-F4D72FF8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9ED6FC-C58E-4BB2-B8A4-47203FA2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700E2A-3CC4-4393-AB09-86DC8AA9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93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2E7AA-41F1-49A9-8B0D-CBCF7079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237793-9C5E-4A17-A6B7-5537873FF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D62B77-D9BD-48FB-A5F1-05C66D5FC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EB9EB8-73DB-4893-B08A-6E531C34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0EE50E-70BD-4D29-9E56-72760919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F6133E-0327-4E5A-AF23-1484E64F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93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A57A77-FC68-4DD1-BB40-9E0B3BE87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79DE86-DBD9-4C97-9B9E-C0A81C0F6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A763A5-26DD-46CC-8275-CDB2D7B10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F56D0CF-8BF7-415C-89FE-8E897E199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1A77F6-3871-4BDC-9202-7EFBC2E0B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B97867-C184-411A-B161-4FF096C2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5F9826-DB9C-4FED-8CFA-0A426476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D72162-56E7-4302-AC4E-28A4924E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97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94126-896D-4231-B000-846B7A4D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5A23DED-60D5-44C0-A580-12B89645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55B4CD-D140-465C-995C-E7D2A1D1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D20FBEA-0D43-4B09-8014-EEA0DD26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37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1ECF18-82C2-48F2-8DF2-38EAF403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D82557-FE33-4314-9FD9-FBAEEFCD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6955FE-117B-4585-8989-FED125FD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3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DA44F-2DEE-47A9-BE72-E0D9C05B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C82CA4-4242-4197-BE4A-D31FFBC4D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57DC95-9966-4A3A-AC33-B739399CE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FDD394-6BD8-4760-97A3-24CA7D57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7CE876-0B2B-4FAF-8FA5-6AE0A0FE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77C1E2-9A34-4F5B-A3F0-443F39F3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85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13E29D-5CBC-4F7F-9F03-31193917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2D02A42-7490-467D-8EC6-4B5309072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FC101C-9248-4E54-8771-87DD8754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83C706-6162-480A-AD94-0926F04CF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CC9178-3F5D-49D8-90C5-EA2D756D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A661CE-0F7B-4FEE-AAE5-1494918A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61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F86A3C-530B-4A31-8EF9-5310F549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80EA11-B551-4886-AB58-E6708D597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70997-C244-4B36-9434-E412C1539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90D10-9190-4E32-88CA-6B6891556354}" type="datetimeFigureOut">
              <a:rPr kumimoji="1" lang="ja-JP" altLang="en-US" smtClean="0"/>
              <a:t>2024/3/4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415C8B-FEA9-4435-923A-E593095AD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FC1172-3672-4AEB-9D86-4EAB2C074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63D0-2880-4B2E-9DE5-681D8764F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70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259EDAF4-985A-428B-8ACE-DCCBC07D4F63}"/>
              </a:ext>
            </a:extLst>
          </p:cNvPr>
          <p:cNvSpPr txBox="1">
            <a:spLocks/>
          </p:cNvSpPr>
          <p:nvPr/>
        </p:nvSpPr>
        <p:spPr>
          <a:xfrm>
            <a:off x="863600" y="2159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u="sng" dirty="0">
                <a:solidFill>
                  <a:srgbClr val="00B050"/>
                </a:solidFill>
                <a:latin typeface="Comic Sans MS" panose="030F0702030302020204" pitchFamily="66" charset="0"/>
              </a:rPr>
              <a:t>Big</a:t>
            </a:r>
            <a:endParaRPr lang="ja-JP" altLang="en-US" sz="8800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CED378E7-CFA7-4B68-8E74-AC0D1064666E}"/>
              </a:ext>
            </a:extLst>
          </p:cNvPr>
          <p:cNvSpPr txBox="1">
            <a:spLocks/>
          </p:cNvSpPr>
          <p:nvPr/>
        </p:nvSpPr>
        <p:spPr>
          <a:xfrm>
            <a:off x="7975602" y="2159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8800" dirty="0">
              <a:latin typeface="Comic Sans MS" panose="030F0702030302020204" pitchFamily="66" charset="0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A34985F-5154-49A2-8127-5A1230C36E3E}"/>
              </a:ext>
            </a:extLst>
          </p:cNvPr>
          <p:cNvSpPr txBox="1">
            <a:spLocks/>
          </p:cNvSpPr>
          <p:nvPr/>
        </p:nvSpPr>
        <p:spPr>
          <a:xfrm>
            <a:off x="6781800" y="2413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Small</a:t>
            </a:r>
            <a:endParaRPr lang="ja-JP" altLang="en-US" sz="88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CDF89B09-B4E6-455F-9A4B-73C550FCE99F}"/>
              </a:ext>
            </a:extLst>
          </p:cNvPr>
          <p:cNvSpPr txBox="1">
            <a:spLocks/>
          </p:cNvSpPr>
          <p:nvPr/>
        </p:nvSpPr>
        <p:spPr>
          <a:xfrm>
            <a:off x="571500" y="2324100"/>
            <a:ext cx="4800600" cy="3238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solidFill>
                  <a:srgbClr val="008000"/>
                </a:solidFill>
                <a:latin typeface="Comic Sans MS" panose="030F0702030302020204" pitchFamily="66" charset="0"/>
              </a:rPr>
              <a:t>Big</a:t>
            </a:r>
          </a:p>
          <a:p>
            <a:r>
              <a:rPr lang="en-US" altLang="ja-JP" sz="7200" dirty="0">
                <a:solidFill>
                  <a:srgbClr val="33CC33"/>
                </a:solidFill>
                <a:latin typeface="Comic Sans MS" panose="030F0702030302020204" pitchFamily="66" charset="0"/>
              </a:rPr>
              <a:t>Bigg</a:t>
            </a:r>
            <a:r>
              <a:rPr lang="en-US" altLang="ja-JP" sz="7200" u="sng" dirty="0">
                <a:solidFill>
                  <a:srgbClr val="33CC33"/>
                </a:solidFill>
                <a:latin typeface="Comic Sans MS" panose="030F0702030302020204" pitchFamily="66" charset="0"/>
              </a:rPr>
              <a:t>er</a:t>
            </a:r>
          </a:p>
          <a:p>
            <a:r>
              <a:rPr lang="en-US" altLang="ja-JP" sz="8800" dirty="0">
                <a:solidFill>
                  <a:srgbClr val="66FF66"/>
                </a:solidFill>
                <a:latin typeface="Comic Sans MS" panose="030F0702030302020204" pitchFamily="66" charset="0"/>
              </a:rPr>
              <a:t>Bigg</a:t>
            </a:r>
            <a:r>
              <a:rPr lang="en-US" altLang="ja-JP" sz="8800" u="sng" dirty="0">
                <a:solidFill>
                  <a:srgbClr val="66FF66"/>
                </a:solidFill>
                <a:latin typeface="Comic Sans MS" panose="030F0702030302020204" pitchFamily="66" charset="0"/>
              </a:rPr>
              <a:t>est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4BC0C935-DC24-4177-ABCB-B2FCFCF2724F}"/>
              </a:ext>
            </a:extLst>
          </p:cNvPr>
          <p:cNvSpPr txBox="1">
            <a:spLocks/>
          </p:cNvSpPr>
          <p:nvPr/>
        </p:nvSpPr>
        <p:spPr>
          <a:xfrm>
            <a:off x="6489700" y="1698528"/>
            <a:ext cx="4800600" cy="3238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>
                <a:solidFill>
                  <a:srgbClr val="FF6600"/>
                </a:solidFill>
                <a:latin typeface="Comic Sans MS" panose="030F0702030302020204" pitchFamily="66" charset="0"/>
              </a:rPr>
              <a:t>Small</a:t>
            </a:r>
          </a:p>
          <a:p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Small</a:t>
            </a:r>
            <a:r>
              <a:rPr lang="en-US" altLang="ja-JP" sz="4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er</a:t>
            </a:r>
          </a:p>
          <a:p>
            <a:r>
              <a:rPr lang="en-US" altLang="ja-JP" sz="3200" dirty="0">
                <a:solidFill>
                  <a:srgbClr val="CC0000"/>
                </a:solidFill>
                <a:latin typeface="Comic Sans MS" panose="030F0702030302020204" pitchFamily="66" charset="0"/>
              </a:rPr>
              <a:t>Small</a:t>
            </a:r>
            <a:r>
              <a:rPr lang="en-US" altLang="ja-JP" sz="3200" u="sng" dirty="0">
                <a:solidFill>
                  <a:srgbClr val="CC0000"/>
                </a:solidFill>
                <a:latin typeface="Comic Sans MS" panose="030F0702030302020204" pitchFamily="66" charset="0"/>
              </a:rPr>
              <a:t>est</a:t>
            </a:r>
          </a:p>
        </p:txBody>
      </p:sp>
    </p:spTree>
    <p:extLst>
      <p:ext uri="{BB962C8B-B14F-4D97-AF65-F5344CB8AC3E}">
        <p14:creationId xmlns:p14="http://schemas.microsoft.com/office/powerpoint/2010/main" val="3794483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6760702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4000" b="1">
                <a:latin typeface="Comic Sans MS"/>
                <a:ea typeface="游ゴシック Light"/>
              </a:rPr>
              <a:t>⑤　</a:t>
            </a:r>
            <a:r>
              <a:rPr lang="en-US" altLang="ja-JP" sz="4000" b="1" dirty="0">
                <a:solidFill>
                  <a:srgbClr val="0070C0"/>
                </a:solidFill>
                <a:latin typeface="Comic Sans MS"/>
                <a:ea typeface="游ゴシック Light"/>
              </a:rPr>
              <a:t>Greg</a:t>
            </a:r>
            <a:r>
              <a:rPr lang="en-US" altLang="ja-JP" sz="4000" b="1" dirty="0">
                <a:latin typeface="Comic Sans MS"/>
                <a:ea typeface="游ゴシック Light"/>
              </a:rPr>
              <a:t> has a normal mouth.</a:t>
            </a:r>
          </a:p>
        </p:txBody>
      </p:sp>
    </p:spTree>
    <p:extLst>
      <p:ext uri="{BB962C8B-B14F-4D97-AF65-F5344CB8AC3E}">
        <p14:creationId xmlns:p14="http://schemas.microsoft.com/office/powerpoint/2010/main" val="396587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67607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Comic Sans MS" panose="030F0702030302020204" pitchFamily="66" charset="0"/>
                <a:ea typeface="游ゴシック Light"/>
              </a:rPr>
              <a:t>⑥　</a:t>
            </a:r>
            <a:r>
              <a:rPr lang="en-US" altLang="ja-JP" sz="4000" b="1" dirty="0">
                <a:solidFill>
                  <a:srgbClr val="FF00FF"/>
                </a:solidFill>
                <a:latin typeface="Comic Sans MS" panose="030F0702030302020204" pitchFamily="66" charset="0"/>
                <a:ea typeface="游ゴシック Light"/>
              </a:rPr>
              <a:t>Jane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 has the longest hair of all three.</a:t>
            </a:r>
          </a:p>
        </p:txBody>
      </p:sp>
    </p:spTree>
    <p:extLst>
      <p:ext uri="{BB962C8B-B14F-4D97-AF65-F5344CB8AC3E}">
        <p14:creationId xmlns:p14="http://schemas.microsoft.com/office/powerpoint/2010/main" val="236654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67607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Comic Sans MS" panose="030F0702030302020204" pitchFamily="66" charset="0"/>
                <a:ea typeface="游ゴシック Light"/>
              </a:rPr>
              <a:t>⑦　</a:t>
            </a:r>
            <a:r>
              <a:rPr lang="en-US" altLang="ja-JP" sz="40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 is wearing a hat with his name on it.</a:t>
            </a:r>
          </a:p>
        </p:txBody>
      </p:sp>
    </p:spTree>
    <p:extLst>
      <p:ext uri="{BB962C8B-B14F-4D97-AF65-F5344CB8AC3E}">
        <p14:creationId xmlns:p14="http://schemas.microsoft.com/office/powerpoint/2010/main" val="1484205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7656870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4000" b="1" dirty="0">
                <a:latin typeface="Comic Sans MS"/>
                <a:ea typeface="游ゴシック Light"/>
              </a:rPr>
              <a:t>⑧　</a:t>
            </a:r>
            <a:r>
              <a:rPr lang="en-US" altLang="ja-JP" sz="4000" b="1" dirty="0">
                <a:solidFill>
                  <a:srgbClr val="0070C0"/>
                </a:solidFill>
                <a:latin typeface="Comic Sans MS"/>
                <a:ea typeface="游ゴシック Light"/>
              </a:rPr>
              <a:t>Greg</a:t>
            </a:r>
            <a:r>
              <a:rPr lang="en-US" altLang="ja-JP" sz="4000" b="1" dirty="0">
                <a:latin typeface="Comic Sans MS"/>
                <a:ea typeface="游ゴシック Light"/>
              </a:rPr>
              <a:t> has the biggest nose of all three.</a:t>
            </a:r>
          </a:p>
        </p:txBody>
      </p:sp>
    </p:spTree>
    <p:extLst>
      <p:ext uri="{BB962C8B-B14F-4D97-AF65-F5344CB8AC3E}">
        <p14:creationId xmlns:p14="http://schemas.microsoft.com/office/powerpoint/2010/main" val="2849406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742827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Comic Sans MS" panose="030F0702030302020204" pitchFamily="66" charset="0"/>
                <a:ea typeface="游ゴシック Light"/>
              </a:rPr>
              <a:t>⑨　</a:t>
            </a:r>
            <a:r>
              <a:rPr lang="en-US" altLang="ja-JP" sz="4000" b="1" dirty="0">
                <a:solidFill>
                  <a:srgbClr val="FF00FF"/>
                </a:solidFill>
                <a:latin typeface="Comic Sans MS" panose="030F0702030302020204" pitchFamily="66" charset="0"/>
                <a:ea typeface="游ゴシック Light"/>
              </a:rPr>
              <a:t>Jane’s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 mouth is as big as </a:t>
            </a:r>
            <a:r>
              <a:rPr lang="en-US" altLang="ja-JP" sz="4000" b="1" dirty="0">
                <a:solidFill>
                  <a:srgbClr val="0070C0"/>
                </a:solidFill>
                <a:latin typeface="Comic Sans MS" panose="030F0702030302020204" pitchFamily="66" charset="0"/>
                <a:ea typeface="游ゴシック Light"/>
              </a:rPr>
              <a:t>Greg’s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, and </a:t>
            </a:r>
            <a:r>
              <a:rPr lang="en-US" altLang="ja-JP" sz="40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 has the largest mouth of all three.</a:t>
            </a:r>
          </a:p>
        </p:txBody>
      </p:sp>
    </p:spTree>
    <p:extLst>
      <p:ext uri="{BB962C8B-B14F-4D97-AF65-F5344CB8AC3E}">
        <p14:creationId xmlns:p14="http://schemas.microsoft.com/office/powerpoint/2010/main" val="1429729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67607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Comic Sans MS" panose="030F0702030302020204" pitchFamily="66" charset="0"/>
                <a:ea typeface="游ゴシック Light"/>
              </a:rPr>
              <a:t>⑩　</a:t>
            </a:r>
            <a:r>
              <a:rPr lang="en-US" altLang="ja-JP" sz="4000" b="1" dirty="0">
                <a:solidFill>
                  <a:srgbClr val="FF00FF"/>
                </a:solidFill>
                <a:latin typeface="Comic Sans MS" panose="030F0702030302020204" pitchFamily="66" charset="0"/>
                <a:ea typeface="游ゴシック Light"/>
              </a:rPr>
              <a:t>Jane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 has the smallest nose of all three.</a:t>
            </a:r>
          </a:p>
        </p:txBody>
      </p:sp>
    </p:spTree>
    <p:extLst>
      <p:ext uri="{BB962C8B-B14F-4D97-AF65-F5344CB8AC3E}">
        <p14:creationId xmlns:p14="http://schemas.microsoft.com/office/powerpoint/2010/main" val="3471261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773307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4000" b="1" dirty="0">
                <a:latin typeface="Comic Sans MS"/>
                <a:ea typeface="游ゴシック Light"/>
              </a:rPr>
              <a:t>⑪　</a:t>
            </a:r>
            <a:r>
              <a:rPr lang="en-US" altLang="ja-JP" sz="4000" b="1" dirty="0">
                <a:solidFill>
                  <a:srgbClr val="0070C0"/>
                </a:solidFill>
                <a:latin typeface="Comic Sans MS"/>
                <a:ea typeface="游ゴシック Light"/>
              </a:rPr>
              <a:t>Greg</a:t>
            </a:r>
            <a:r>
              <a:rPr lang="en-US" altLang="ja-JP" sz="4000" b="1" dirty="0">
                <a:latin typeface="Comic Sans MS"/>
                <a:ea typeface="游ゴシック Light"/>
              </a:rPr>
              <a:t> has interesting hair.</a:t>
            </a:r>
          </a:p>
        </p:txBody>
      </p:sp>
    </p:spTree>
    <p:extLst>
      <p:ext uri="{BB962C8B-B14F-4D97-AF65-F5344CB8AC3E}">
        <p14:creationId xmlns:p14="http://schemas.microsoft.com/office/powerpoint/2010/main" val="3690318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ソース画像を表示">
            <a:extLst>
              <a:ext uri="{FF2B5EF4-FFF2-40B4-BE49-F238E27FC236}">
                <a16:creationId xmlns:a16="http://schemas.microsoft.com/office/drawing/2014/main" id="{C2BDCA3F-AA9A-47E5-93E0-E3D6FEF42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870" y="198934"/>
            <a:ext cx="3847277" cy="529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ソース画像を表示">
            <a:extLst>
              <a:ext uri="{FF2B5EF4-FFF2-40B4-BE49-F238E27FC236}">
                <a16:creationId xmlns:a16="http://schemas.microsoft.com/office/drawing/2014/main" id="{F1723B1B-40A3-4937-9043-EA6283431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361" y="198934"/>
            <a:ext cx="3847277" cy="529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ソース画像を表示">
            <a:extLst>
              <a:ext uri="{FF2B5EF4-FFF2-40B4-BE49-F238E27FC236}">
                <a16:creationId xmlns:a16="http://schemas.microsoft.com/office/drawing/2014/main" id="{69BF9DF1-9D0D-4E54-ABDB-C14D9351C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53" y="198934"/>
            <a:ext cx="3847277" cy="529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タイトル 1">
            <a:extLst>
              <a:ext uri="{FF2B5EF4-FFF2-40B4-BE49-F238E27FC236}">
                <a16:creationId xmlns:a16="http://schemas.microsoft.com/office/drawing/2014/main" id="{A3A6DAED-FFC3-41B3-B30E-FBE4CF74C3D3}"/>
              </a:ext>
            </a:extLst>
          </p:cNvPr>
          <p:cNvSpPr txBox="1">
            <a:spLocks/>
          </p:cNvSpPr>
          <p:nvPr/>
        </p:nvSpPr>
        <p:spPr>
          <a:xfrm>
            <a:off x="671938" y="3705448"/>
            <a:ext cx="2591962" cy="905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solidFill>
                  <a:srgbClr val="C00000"/>
                </a:solidFill>
                <a:latin typeface="Algerian" panose="04020705040A02060702" pitchFamily="82" charset="0"/>
              </a:rPr>
              <a:t>Vinny</a:t>
            </a:r>
            <a:endParaRPr lang="ja-JP" altLang="en-US" sz="54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A0E9ED34-F6D5-479D-BA83-F14DA8393EC3}"/>
              </a:ext>
            </a:extLst>
          </p:cNvPr>
          <p:cNvSpPr txBox="1">
            <a:spLocks/>
          </p:cNvSpPr>
          <p:nvPr/>
        </p:nvSpPr>
        <p:spPr>
          <a:xfrm>
            <a:off x="4519215" y="3591148"/>
            <a:ext cx="3104551" cy="101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b="1" dirty="0">
                <a:solidFill>
                  <a:srgbClr val="FF00FF"/>
                </a:solidFill>
                <a:latin typeface="Constantia" panose="02030602050306030303" pitchFamily="18" charset="0"/>
              </a:rPr>
              <a:t>JANE</a:t>
            </a:r>
            <a:endParaRPr lang="ja-JP" altLang="en-US" sz="5400" b="1" dirty="0">
              <a:solidFill>
                <a:srgbClr val="FF00FF"/>
              </a:solidFill>
              <a:latin typeface="Constantia" panose="02030602050306030303" pitchFamily="18" charset="0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64F85A89-98BB-4B5B-B261-51F7AF2C1634}"/>
              </a:ext>
            </a:extLst>
          </p:cNvPr>
          <p:cNvSpPr txBox="1">
            <a:spLocks/>
          </p:cNvSpPr>
          <p:nvPr/>
        </p:nvSpPr>
        <p:spPr>
          <a:xfrm>
            <a:off x="8630172" y="3681996"/>
            <a:ext cx="288989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solidFill>
                  <a:srgbClr val="0070C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GREG</a:t>
            </a:r>
            <a:endParaRPr lang="ja-JP" altLang="en-US" sz="4800" b="1" dirty="0">
              <a:solidFill>
                <a:srgbClr val="0070C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86B1FB1-D6E8-46F8-BC8B-B2E3135282BD}"/>
              </a:ext>
            </a:extLst>
          </p:cNvPr>
          <p:cNvSpPr txBox="1"/>
          <p:nvPr/>
        </p:nvSpPr>
        <p:spPr>
          <a:xfrm>
            <a:off x="56491" y="4775632"/>
            <a:ext cx="3955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①　</a:t>
            </a:r>
            <a:r>
              <a:rPr lang="en-US" altLang="ja-JP" sz="18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a big nose.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9EED865-4020-4200-A835-25C2A0480915}"/>
              </a:ext>
            </a:extLst>
          </p:cNvPr>
          <p:cNvSpPr txBox="1"/>
          <p:nvPr/>
        </p:nvSpPr>
        <p:spPr>
          <a:xfrm>
            <a:off x="8630172" y="4782359"/>
            <a:ext cx="3955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②　</a:t>
            </a:r>
            <a:r>
              <a:rPr lang="en-US" altLang="ja-JP" sz="1800" b="1" dirty="0">
                <a:solidFill>
                  <a:srgbClr val="0070C0"/>
                </a:solidFill>
                <a:latin typeface="Comic Sans MS" panose="030F0702030302020204" pitchFamily="66" charset="0"/>
                <a:ea typeface="游ゴシック Light"/>
              </a:rPr>
              <a:t>Greg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small eyes.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BE9A07E-35F6-40A1-B484-683AD08A1F27}"/>
              </a:ext>
            </a:extLst>
          </p:cNvPr>
          <p:cNvSpPr txBox="1"/>
          <p:nvPr/>
        </p:nvSpPr>
        <p:spPr>
          <a:xfrm>
            <a:off x="56490" y="5373568"/>
            <a:ext cx="32592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③　</a:t>
            </a:r>
            <a:r>
              <a:rPr lang="en-US" altLang="ja-JP" sz="18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bigger eyes than </a:t>
            </a:r>
            <a:r>
              <a:rPr lang="en-US" altLang="ja-JP" sz="1800" b="1" dirty="0">
                <a:solidFill>
                  <a:srgbClr val="0070C0"/>
                </a:solidFill>
                <a:latin typeface="Comic Sans MS" panose="030F0702030302020204" pitchFamily="66" charset="0"/>
                <a:ea typeface="游ゴシック Light"/>
              </a:rPr>
              <a:t>Greg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.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B7B921E-53DA-47BE-8A23-56EDD10CB346}"/>
              </a:ext>
            </a:extLst>
          </p:cNvPr>
          <p:cNvSpPr txBox="1"/>
          <p:nvPr/>
        </p:nvSpPr>
        <p:spPr>
          <a:xfrm>
            <a:off x="3874434" y="478249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④　</a:t>
            </a:r>
            <a:r>
              <a:rPr lang="en-US" altLang="ja-JP" sz="1800" b="1" dirty="0">
                <a:solidFill>
                  <a:srgbClr val="FF00FF"/>
                </a:solidFill>
                <a:latin typeface="Comic Sans MS" panose="030F0702030302020204" pitchFamily="66" charset="0"/>
                <a:ea typeface="游ゴシック Light"/>
              </a:rPr>
              <a:t>Jane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bigger eyes than </a:t>
            </a:r>
            <a:r>
              <a:rPr lang="en-US" altLang="ja-JP" sz="18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.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C11239C-9E28-44CF-8507-8C8CC4000072}"/>
              </a:ext>
            </a:extLst>
          </p:cNvPr>
          <p:cNvSpPr txBox="1"/>
          <p:nvPr/>
        </p:nvSpPr>
        <p:spPr>
          <a:xfrm>
            <a:off x="8630172" y="5222477"/>
            <a:ext cx="3505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⑤　</a:t>
            </a:r>
            <a:r>
              <a:rPr lang="en-US" altLang="ja-JP" sz="1800" b="1" dirty="0">
                <a:solidFill>
                  <a:srgbClr val="0070C0"/>
                </a:solidFill>
                <a:latin typeface="Comic Sans MS" panose="030F0702030302020204" pitchFamily="66" charset="0"/>
                <a:ea typeface="游ゴシック Light"/>
              </a:rPr>
              <a:t>Greg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a normal mouth.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EA349A2-70F6-4BA1-8F2B-1919CAAD1CCD}"/>
              </a:ext>
            </a:extLst>
          </p:cNvPr>
          <p:cNvSpPr txBox="1"/>
          <p:nvPr/>
        </p:nvSpPr>
        <p:spPr>
          <a:xfrm>
            <a:off x="3315771" y="5222616"/>
            <a:ext cx="62936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⑥　</a:t>
            </a:r>
            <a:r>
              <a:rPr lang="en-US" altLang="ja-JP" sz="1800" b="1" dirty="0">
                <a:solidFill>
                  <a:srgbClr val="FF00FF"/>
                </a:solidFill>
                <a:latin typeface="Comic Sans MS" panose="030F0702030302020204" pitchFamily="66" charset="0"/>
                <a:ea typeface="游ゴシック Light"/>
              </a:rPr>
              <a:t>Jane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the longest hair of all three.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787D4F-3CDA-4590-A2DF-A265E12D4B98}"/>
              </a:ext>
            </a:extLst>
          </p:cNvPr>
          <p:cNvSpPr txBox="1"/>
          <p:nvPr/>
        </p:nvSpPr>
        <p:spPr>
          <a:xfrm>
            <a:off x="56489" y="6123341"/>
            <a:ext cx="32074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⑦　</a:t>
            </a:r>
            <a:r>
              <a:rPr lang="en-US" altLang="ja-JP" sz="18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is wearing a hat with his name on it.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CA0BFED-735E-4A5E-8BF8-73002C7C98E3}"/>
              </a:ext>
            </a:extLst>
          </p:cNvPr>
          <p:cNvSpPr txBox="1"/>
          <p:nvPr/>
        </p:nvSpPr>
        <p:spPr>
          <a:xfrm>
            <a:off x="8630172" y="5696832"/>
            <a:ext cx="32592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⑧　</a:t>
            </a:r>
            <a:r>
              <a:rPr lang="en-US" altLang="ja-JP" sz="1800" b="1" dirty="0">
                <a:solidFill>
                  <a:srgbClr val="0070C0"/>
                </a:solidFill>
                <a:latin typeface="Comic Sans MS" panose="030F0702030302020204" pitchFamily="66" charset="0"/>
                <a:ea typeface="游ゴシック Light"/>
              </a:rPr>
              <a:t>Greg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the biggest nose of all three.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45A890F-60B1-46AD-B7FF-3E79F6B600CB}"/>
              </a:ext>
            </a:extLst>
          </p:cNvPr>
          <p:cNvSpPr txBox="1"/>
          <p:nvPr/>
        </p:nvSpPr>
        <p:spPr>
          <a:xfrm>
            <a:off x="3315771" y="5669833"/>
            <a:ext cx="50542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⑨　</a:t>
            </a:r>
            <a:r>
              <a:rPr lang="en-US" altLang="ja-JP" sz="1800" b="1" dirty="0">
                <a:solidFill>
                  <a:srgbClr val="FF00FF"/>
                </a:solidFill>
                <a:latin typeface="Comic Sans MS" panose="030F0702030302020204" pitchFamily="66" charset="0"/>
                <a:ea typeface="游ゴシック Light"/>
              </a:rPr>
              <a:t>Jane’s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mouth is as big as </a:t>
            </a:r>
            <a:r>
              <a:rPr lang="en-US" altLang="ja-JP" sz="1800" b="1" dirty="0">
                <a:solidFill>
                  <a:srgbClr val="0070C0"/>
                </a:solidFill>
                <a:latin typeface="Comic Sans MS" panose="030F0702030302020204" pitchFamily="66" charset="0"/>
                <a:ea typeface="游ゴシック Light"/>
              </a:rPr>
              <a:t>Greg’s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, and </a:t>
            </a:r>
            <a:r>
              <a:rPr lang="en-US" altLang="ja-JP" sz="18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the largest mouth of all three.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F8C8E54-9B47-4377-AF97-5C300AD6ED44}"/>
              </a:ext>
            </a:extLst>
          </p:cNvPr>
          <p:cNvSpPr txBox="1"/>
          <p:nvPr/>
        </p:nvSpPr>
        <p:spPr>
          <a:xfrm>
            <a:off x="3263900" y="6351190"/>
            <a:ext cx="5366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⑩　</a:t>
            </a:r>
            <a:r>
              <a:rPr lang="en-US" altLang="ja-JP" sz="1800" b="1" dirty="0">
                <a:solidFill>
                  <a:srgbClr val="FF00FF"/>
                </a:solidFill>
                <a:latin typeface="Comic Sans MS" panose="030F0702030302020204" pitchFamily="66" charset="0"/>
                <a:ea typeface="游ゴシック Light"/>
              </a:rPr>
              <a:t>Jane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the smallest nose of all three.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3B36D57C-E1BB-4A3E-93C5-32272D694CAC}"/>
              </a:ext>
            </a:extLst>
          </p:cNvPr>
          <p:cNvSpPr/>
          <p:nvPr/>
        </p:nvSpPr>
        <p:spPr>
          <a:xfrm>
            <a:off x="1581808" y="1728199"/>
            <a:ext cx="781056" cy="50316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9DDFED44-C279-4687-8855-02F78B825FF5}"/>
              </a:ext>
            </a:extLst>
          </p:cNvPr>
          <p:cNvSpPr/>
          <p:nvPr/>
        </p:nvSpPr>
        <p:spPr>
          <a:xfrm rot="5805025">
            <a:off x="9478483" y="1361308"/>
            <a:ext cx="64540" cy="1269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218" name="Picture 2" descr="ソース画像を表示">
            <a:extLst>
              <a:ext uri="{FF2B5EF4-FFF2-40B4-BE49-F238E27FC236}">
                <a16:creationId xmlns:a16="http://schemas.microsoft.com/office/drawing/2014/main" id="{E72778BD-D13B-4FF9-802E-B2C374CCCE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8" t="21166" r="4747" b="21657"/>
          <a:stretch/>
        </p:blipFill>
        <p:spPr bwMode="auto">
          <a:xfrm>
            <a:off x="5244911" y="1070340"/>
            <a:ext cx="1482547" cy="94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楕円 52">
            <a:extLst>
              <a:ext uri="{FF2B5EF4-FFF2-40B4-BE49-F238E27FC236}">
                <a16:creationId xmlns:a16="http://schemas.microsoft.com/office/drawing/2014/main" id="{8783398A-9D66-4F17-B4AF-0D8CDA8A3F0B}"/>
              </a:ext>
            </a:extLst>
          </p:cNvPr>
          <p:cNvSpPr/>
          <p:nvPr/>
        </p:nvSpPr>
        <p:spPr>
          <a:xfrm rot="5007443">
            <a:off x="10507024" y="1365916"/>
            <a:ext cx="55083" cy="1277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224" name="Picture 8" descr="ソース画像を表示">
            <a:extLst>
              <a:ext uri="{FF2B5EF4-FFF2-40B4-BE49-F238E27FC236}">
                <a16:creationId xmlns:a16="http://schemas.microsoft.com/office/drawing/2014/main" id="{24CE032F-166B-48A5-B560-73C83BC52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285" y="1159711"/>
            <a:ext cx="10858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フローチャート: 論理積ゲート 42">
            <a:extLst>
              <a:ext uri="{FF2B5EF4-FFF2-40B4-BE49-F238E27FC236}">
                <a16:creationId xmlns:a16="http://schemas.microsoft.com/office/drawing/2014/main" id="{26B93CD9-E4EC-4BED-881B-040956042E5D}"/>
              </a:ext>
            </a:extLst>
          </p:cNvPr>
          <p:cNvSpPr/>
          <p:nvPr/>
        </p:nvSpPr>
        <p:spPr>
          <a:xfrm rot="5400000">
            <a:off x="9860408" y="2158754"/>
            <a:ext cx="274499" cy="645215"/>
          </a:xfrm>
          <a:prstGeom prst="flowChartDelay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稲妻 44">
            <a:extLst>
              <a:ext uri="{FF2B5EF4-FFF2-40B4-BE49-F238E27FC236}">
                <a16:creationId xmlns:a16="http://schemas.microsoft.com/office/drawing/2014/main" id="{B233B7E6-85BB-4D7A-87E1-6B93E9262764}"/>
              </a:ext>
            </a:extLst>
          </p:cNvPr>
          <p:cNvSpPr/>
          <p:nvPr/>
        </p:nvSpPr>
        <p:spPr>
          <a:xfrm rot="11483338">
            <a:off x="6406540" y="823815"/>
            <a:ext cx="1783073" cy="2908622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稲妻 58">
            <a:extLst>
              <a:ext uri="{FF2B5EF4-FFF2-40B4-BE49-F238E27FC236}">
                <a16:creationId xmlns:a16="http://schemas.microsoft.com/office/drawing/2014/main" id="{F6784DA8-B5EB-47E4-9857-C30295A17E6D}"/>
              </a:ext>
            </a:extLst>
          </p:cNvPr>
          <p:cNvSpPr/>
          <p:nvPr/>
        </p:nvSpPr>
        <p:spPr>
          <a:xfrm rot="10166272" flipH="1">
            <a:off x="3746650" y="843400"/>
            <a:ext cx="1928550" cy="3028761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ローチャート: 磁気ディスク 45">
            <a:extLst>
              <a:ext uri="{FF2B5EF4-FFF2-40B4-BE49-F238E27FC236}">
                <a16:creationId xmlns:a16="http://schemas.microsoft.com/office/drawing/2014/main" id="{0394F81C-859E-47EF-8F37-69A9AF7D2DD0}"/>
              </a:ext>
            </a:extLst>
          </p:cNvPr>
          <p:cNvSpPr/>
          <p:nvPr/>
        </p:nvSpPr>
        <p:spPr>
          <a:xfrm>
            <a:off x="1143000" y="95926"/>
            <a:ext cx="1748560" cy="1038222"/>
          </a:xfrm>
          <a:prstGeom prst="flowChartMagneticDisk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latin typeface="Bauhaus 93" panose="04030905020B02020C02" pitchFamily="82" charset="0"/>
              </a:rPr>
              <a:t>VINNY</a:t>
            </a:r>
            <a:endParaRPr kumimoji="1" lang="ja-JP" altLang="en-US" sz="2400" dirty="0">
              <a:latin typeface="Bauhaus 93" panose="04030905020B02020C02" pitchFamily="82" charset="0"/>
            </a:endParaRPr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619847A9-621D-4193-9E99-C805A96B64BB}"/>
              </a:ext>
            </a:extLst>
          </p:cNvPr>
          <p:cNvSpPr/>
          <p:nvPr/>
        </p:nvSpPr>
        <p:spPr>
          <a:xfrm>
            <a:off x="9685935" y="1296608"/>
            <a:ext cx="645215" cy="1218911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ローチャート: 論理積ゲート 63">
            <a:extLst>
              <a:ext uri="{FF2B5EF4-FFF2-40B4-BE49-F238E27FC236}">
                <a16:creationId xmlns:a16="http://schemas.microsoft.com/office/drawing/2014/main" id="{0729EB51-D5E7-4E1A-A696-CECA4C47C863}"/>
              </a:ext>
            </a:extLst>
          </p:cNvPr>
          <p:cNvSpPr/>
          <p:nvPr/>
        </p:nvSpPr>
        <p:spPr>
          <a:xfrm rot="5400000">
            <a:off x="5858940" y="2140864"/>
            <a:ext cx="274499" cy="645215"/>
          </a:xfrm>
          <a:prstGeom prst="flowChartDelay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ローチャート: 記憶データ 55">
            <a:extLst>
              <a:ext uri="{FF2B5EF4-FFF2-40B4-BE49-F238E27FC236}">
                <a16:creationId xmlns:a16="http://schemas.microsoft.com/office/drawing/2014/main" id="{AED3A2CA-FA84-49BB-8140-A9D017636326}"/>
              </a:ext>
            </a:extLst>
          </p:cNvPr>
          <p:cNvSpPr/>
          <p:nvPr/>
        </p:nvSpPr>
        <p:spPr>
          <a:xfrm rot="16200000">
            <a:off x="1710106" y="2039609"/>
            <a:ext cx="542924" cy="847723"/>
          </a:xfrm>
          <a:prstGeom prst="flowChartOnlineStorag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ローチャート: 表示 56">
            <a:extLst>
              <a:ext uri="{FF2B5EF4-FFF2-40B4-BE49-F238E27FC236}">
                <a16:creationId xmlns:a16="http://schemas.microsoft.com/office/drawing/2014/main" id="{FB07F884-BFF2-4EA6-81CB-85CB021C99D7}"/>
              </a:ext>
            </a:extLst>
          </p:cNvPr>
          <p:cNvSpPr/>
          <p:nvPr/>
        </p:nvSpPr>
        <p:spPr>
          <a:xfrm rot="16200000">
            <a:off x="5920313" y="1891597"/>
            <a:ext cx="165767" cy="294670"/>
          </a:xfrm>
          <a:prstGeom prst="flowChartDispla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月 57">
            <a:extLst>
              <a:ext uri="{FF2B5EF4-FFF2-40B4-BE49-F238E27FC236}">
                <a16:creationId xmlns:a16="http://schemas.microsoft.com/office/drawing/2014/main" id="{1C080982-55C0-4725-B6E0-D7E9DD72349A}"/>
              </a:ext>
            </a:extLst>
          </p:cNvPr>
          <p:cNvSpPr/>
          <p:nvPr/>
        </p:nvSpPr>
        <p:spPr>
          <a:xfrm rot="2093078">
            <a:off x="8825526" y="101737"/>
            <a:ext cx="868280" cy="1468483"/>
          </a:xfrm>
          <a:prstGeom prst="moon">
            <a:avLst>
              <a:gd name="adj" fmla="val 6065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月 67">
            <a:extLst>
              <a:ext uri="{FF2B5EF4-FFF2-40B4-BE49-F238E27FC236}">
                <a16:creationId xmlns:a16="http://schemas.microsoft.com/office/drawing/2014/main" id="{8933F7BB-9DBE-47E2-828E-2D9502FFC657}"/>
              </a:ext>
            </a:extLst>
          </p:cNvPr>
          <p:cNvSpPr/>
          <p:nvPr/>
        </p:nvSpPr>
        <p:spPr>
          <a:xfrm rot="8433890">
            <a:off x="10304575" y="44486"/>
            <a:ext cx="868280" cy="1468483"/>
          </a:xfrm>
          <a:prstGeom prst="moon">
            <a:avLst>
              <a:gd name="adj" fmla="val 6065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2EB11ED-1E88-4F03-83BB-8CF57375DB13}"/>
              </a:ext>
            </a:extLst>
          </p:cNvPr>
          <p:cNvSpPr txBox="1"/>
          <p:nvPr/>
        </p:nvSpPr>
        <p:spPr>
          <a:xfrm>
            <a:off x="8630172" y="6338635"/>
            <a:ext cx="3505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Comic Sans MS" panose="030F0702030302020204" pitchFamily="66" charset="0"/>
                <a:ea typeface="游ゴシック Light"/>
              </a:rPr>
              <a:t>⑪</a:t>
            </a:r>
            <a:r>
              <a:rPr lang="ja-JP" altLang="en-US" sz="1800" b="1" dirty="0">
                <a:latin typeface="Comic Sans MS" panose="030F0702030302020204" pitchFamily="66" charset="0"/>
                <a:ea typeface="游ゴシック Light"/>
              </a:rPr>
              <a:t>　</a:t>
            </a:r>
            <a:r>
              <a:rPr lang="en-US" altLang="ja-JP" sz="1800" b="1" dirty="0">
                <a:solidFill>
                  <a:srgbClr val="0070C0"/>
                </a:solidFill>
                <a:latin typeface="Comic Sans MS" panose="030F0702030302020204" pitchFamily="66" charset="0"/>
                <a:ea typeface="游ゴシック Light"/>
              </a:rPr>
              <a:t>Greg</a:t>
            </a:r>
            <a:r>
              <a:rPr lang="en-US" altLang="ja-JP" sz="1800" b="1" dirty="0">
                <a:latin typeface="Comic Sans MS" panose="030F0702030302020204" pitchFamily="66" charset="0"/>
                <a:ea typeface="游ゴシック Light"/>
              </a:rPr>
              <a:t> has </a:t>
            </a:r>
            <a:r>
              <a:rPr lang="en-US" altLang="ja-JP" b="1" dirty="0">
                <a:latin typeface="Comic Sans MS" panose="030F0702030302020204" pitchFamily="66" charset="0"/>
                <a:ea typeface="游ゴシック Light"/>
              </a:rPr>
              <a:t>interesting hair.</a:t>
            </a:r>
            <a:endParaRPr lang="en-US" altLang="ja-JP" sz="1800" b="1" dirty="0">
              <a:latin typeface="Comic Sans MS" panose="030F0702030302020204" pitchFamily="66" charset="0"/>
              <a:ea typeface="游ゴシック Light"/>
            </a:endParaRPr>
          </a:p>
        </p:txBody>
      </p:sp>
    </p:spTree>
    <p:extLst>
      <p:ext uri="{BB962C8B-B14F-4D97-AF65-F5344CB8AC3E}">
        <p14:creationId xmlns:p14="http://schemas.microsoft.com/office/powerpoint/2010/main" val="365566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8" grpId="0"/>
      <p:bldP spid="30" grpId="0"/>
      <p:bldP spid="34" grpId="0"/>
      <p:bldP spid="36" grpId="0"/>
      <p:bldP spid="38" grpId="0"/>
      <p:bldP spid="40" grpId="0"/>
      <p:bldP spid="42" grpId="0"/>
      <p:bldP spid="44" grpId="0"/>
      <p:bldP spid="39" grpId="0" animBg="1"/>
      <p:bldP spid="41" grpId="0" animBg="1"/>
      <p:bldP spid="53" grpId="0" animBg="1"/>
      <p:bldP spid="43" grpId="0" animBg="1"/>
      <p:bldP spid="45" grpId="0" animBg="1"/>
      <p:bldP spid="59" grpId="0" animBg="1"/>
      <p:bldP spid="46" grpId="0" animBg="1"/>
      <p:bldP spid="55" grpId="0" animBg="1"/>
      <p:bldP spid="64" grpId="0" animBg="1"/>
      <p:bldP spid="56" grpId="0" animBg="1"/>
      <p:bldP spid="57" grpId="0" animBg="1"/>
      <p:bldP spid="58" grpId="0" animBg="1"/>
      <p:bldP spid="68" grpId="0" animBg="1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259EDAF4-985A-428B-8ACE-DCCBC07D4F63}"/>
              </a:ext>
            </a:extLst>
          </p:cNvPr>
          <p:cNvSpPr txBox="1">
            <a:spLocks/>
          </p:cNvSpPr>
          <p:nvPr/>
        </p:nvSpPr>
        <p:spPr>
          <a:xfrm>
            <a:off x="863600" y="2159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u="sng" dirty="0">
                <a:solidFill>
                  <a:srgbClr val="00B050"/>
                </a:solidFill>
                <a:latin typeface="Comic Sans MS" panose="030F0702030302020204" pitchFamily="66" charset="0"/>
              </a:rPr>
              <a:t>More</a:t>
            </a:r>
            <a:endParaRPr lang="ja-JP" altLang="en-US" sz="8800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CED378E7-CFA7-4B68-8E74-AC0D1064666E}"/>
              </a:ext>
            </a:extLst>
          </p:cNvPr>
          <p:cNvSpPr txBox="1">
            <a:spLocks/>
          </p:cNvSpPr>
          <p:nvPr/>
        </p:nvSpPr>
        <p:spPr>
          <a:xfrm>
            <a:off x="7975602" y="2159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8800" dirty="0">
              <a:latin typeface="Comic Sans MS" panose="030F0702030302020204" pitchFamily="66" charset="0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A34985F-5154-49A2-8127-5A1230C36E3E}"/>
              </a:ext>
            </a:extLst>
          </p:cNvPr>
          <p:cNvSpPr txBox="1">
            <a:spLocks/>
          </p:cNvSpPr>
          <p:nvPr/>
        </p:nvSpPr>
        <p:spPr>
          <a:xfrm>
            <a:off x="6781800" y="2413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Less</a:t>
            </a:r>
            <a:endParaRPr lang="ja-JP" altLang="en-US" sz="88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F27EE15F-ED81-4645-8892-749E24CA1737}"/>
              </a:ext>
            </a:extLst>
          </p:cNvPr>
          <p:cNvSpPr/>
          <p:nvPr/>
        </p:nvSpPr>
        <p:spPr>
          <a:xfrm>
            <a:off x="2612571" y="3106057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8CB17D52-EAED-48A5-B0FE-1686CCE0A3D6}"/>
              </a:ext>
            </a:extLst>
          </p:cNvPr>
          <p:cNvSpPr/>
          <p:nvPr/>
        </p:nvSpPr>
        <p:spPr>
          <a:xfrm>
            <a:off x="1328056" y="3490686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D30E5-E3A1-46D0-87F3-BBDB0DAC01DA}"/>
              </a:ext>
            </a:extLst>
          </p:cNvPr>
          <p:cNvSpPr/>
          <p:nvPr/>
        </p:nvSpPr>
        <p:spPr>
          <a:xfrm>
            <a:off x="1814285" y="2656115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778F2F7A-3E0F-4963-B4DA-BA31959EB7A0}"/>
              </a:ext>
            </a:extLst>
          </p:cNvPr>
          <p:cNvSpPr/>
          <p:nvPr/>
        </p:nvSpPr>
        <p:spPr>
          <a:xfrm>
            <a:off x="2474684" y="4988930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5B38C4EC-036F-4D86-889D-A4387D7B891B}"/>
              </a:ext>
            </a:extLst>
          </p:cNvPr>
          <p:cNvSpPr/>
          <p:nvPr/>
        </p:nvSpPr>
        <p:spPr>
          <a:xfrm>
            <a:off x="2140855" y="4047494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53233CAE-FF0E-4A8B-A6A5-729E7DF8604D}"/>
              </a:ext>
            </a:extLst>
          </p:cNvPr>
          <p:cNvSpPr/>
          <p:nvPr/>
        </p:nvSpPr>
        <p:spPr>
          <a:xfrm>
            <a:off x="4078512" y="4208965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DC053BEB-B41C-4736-B163-B447EC2BEAEA}"/>
              </a:ext>
            </a:extLst>
          </p:cNvPr>
          <p:cNvSpPr/>
          <p:nvPr/>
        </p:nvSpPr>
        <p:spPr>
          <a:xfrm>
            <a:off x="1538511" y="4756523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CAB76EB4-D03D-4FCA-B8CD-1F4841C583C3}"/>
              </a:ext>
            </a:extLst>
          </p:cNvPr>
          <p:cNvSpPr/>
          <p:nvPr/>
        </p:nvSpPr>
        <p:spPr>
          <a:xfrm>
            <a:off x="3432625" y="2511967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41246656-08F1-49B7-A7F9-2DD7768F7FC5}"/>
              </a:ext>
            </a:extLst>
          </p:cNvPr>
          <p:cNvSpPr/>
          <p:nvPr/>
        </p:nvSpPr>
        <p:spPr>
          <a:xfrm>
            <a:off x="4913085" y="3075126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603E9998-2B9E-45B3-ABE3-D66E5A1B7FBD}"/>
              </a:ext>
            </a:extLst>
          </p:cNvPr>
          <p:cNvSpPr/>
          <p:nvPr/>
        </p:nvSpPr>
        <p:spPr>
          <a:xfrm>
            <a:off x="3577767" y="5564326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5694BFF-16FB-4425-9C94-8EF8D859AF41}"/>
              </a:ext>
            </a:extLst>
          </p:cNvPr>
          <p:cNvSpPr/>
          <p:nvPr/>
        </p:nvSpPr>
        <p:spPr>
          <a:xfrm>
            <a:off x="8556171" y="2880179"/>
            <a:ext cx="333829" cy="322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5845A200-B802-4653-B65D-9DDC0FF66FAA}"/>
              </a:ext>
            </a:extLst>
          </p:cNvPr>
          <p:cNvSpPr/>
          <p:nvPr/>
        </p:nvSpPr>
        <p:spPr>
          <a:xfrm>
            <a:off x="7808687" y="3900448"/>
            <a:ext cx="333829" cy="322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933C20CD-6597-4942-933C-01C5652E9748}"/>
              </a:ext>
            </a:extLst>
          </p:cNvPr>
          <p:cNvSpPr/>
          <p:nvPr/>
        </p:nvSpPr>
        <p:spPr>
          <a:xfrm>
            <a:off x="8860973" y="4476945"/>
            <a:ext cx="333829" cy="322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981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259EDAF4-985A-428B-8ACE-DCCBC07D4F63}"/>
              </a:ext>
            </a:extLst>
          </p:cNvPr>
          <p:cNvSpPr txBox="1">
            <a:spLocks/>
          </p:cNvSpPr>
          <p:nvPr/>
        </p:nvSpPr>
        <p:spPr>
          <a:xfrm>
            <a:off x="-65314" y="2159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u="sng" dirty="0">
                <a:solidFill>
                  <a:srgbClr val="00B050"/>
                </a:solidFill>
                <a:latin typeface="Comic Sans MS" panose="030F0702030302020204" pitchFamily="66" charset="0"/>
              </a:rPr>
              <a:t>Most</a:t>
            </a:r>
            <a:endParaRPr lang="ja-JP" altLang="en-US" sz="8800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CED378E7-CFA7-4B68-8E74-AC0D1064666E}"/>
              </a:ext>
            </a:extLst>
          </p:cNvPr>
          <p:cNvSpPr txBox="1">
            <a:spLocks/>
          </p:cNvSpPr>
          <p:nvPr/>
        </p:nvSpPr>
        <p:spPr>
          <a:xfrm>
            <a:off x="7975602" y="2159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8800" dirty="0">
              <a:latin typeface="Comic Sans MS" panose="030F0702030302020204" pitchFamily="66" charset="0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A34985F-5154-49A2-8127-5A1230C36E3E}"/>
              </a:ext>
            </a:extLst>
          </p:cNvPr>
          <p:cNvSpPr txBox="1">
            <a:spLocks/>
          </p:cNvSpPr>
          <p:nvPr/>
        </p:nvSpPr>
        <p:spPr>
          <a:xfrm>
            <a:off x="7971970" y="2413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Least</a:t>
            </a:r>
            <a:endParaRPr lang="ja-JP" altLang="en-US" sz="88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F27EE15F-ED81-4645-8892-749E24CA1737}"/>
              </a:ext>
            </a:extLst>
          </p:cNvPr>
          <p:cNvSpPr/>
          <p:nvPr/>
        </p:nvSpPr>
        <p:spPr>
          <a:xfrm>
            <a:off x="1683657" y="3106057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8CB17D52-EAED-48A5-B0FE-1686CCE0A3D6}"/>
              </a:ext>
            </a:extLst>
          </p:cNvPr>
          <p:cNvSpPr/>
          <p:nvPr/>
        </p:nvSpPr>
        <p:spPr>
          <a:xfrm>
            <a:off x="399142" y="3490686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D30E5-E3A1-46D0-87F3-BBDB0DAC01DA}"/>
              </a:ext>
            </a:extLst>
          </p:cNvPr>
          <p:cNvSpPr/>
          <p:nvPr/>
        </p:nvSpPr>
        <p:spPr>
          <a:xfrm>
            <a:off x="885371" y="2656115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778F2F7A-3E0F-4963-B4DA-BA31959EB7A0}"/>
              </a:ext>
            </a:extLst>
          </p:cNvPr>
          <p:cNvSpPr/>
          <p:nvPr/>
        </p:nvSpPr>
        <p:spPr>
          <a:xfrm>
            <a:off x="1709057" y="4445924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5B38C4EC-036F-4D86-889D-A4387D7B891B}"/>
              </a:ext>
            </a:extLst>
          </p:cNvPr>
          <p:cNvSpPr/>
          <p:nvPr/>
        </p:nvSpPr>
        <p:spPr>
          <a:xfrm>
            <a:off x="1211941" y="4047494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53233CAE-FF0E-4A8B-A6A5-729E7DF8604D}"/>
              </a:ext>
            </a:extLst>
          </p:cNvPr>
          <p:cNvSpPr/>
          <p:nvPr/>
        </p:nvSpPr>
        <p:spPr>
          <a:xfrm>
            <a:off x="2982682" y="3416033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DC053BEB-B41C-4736-B163-B447EC2BEAEA}"/>
              </a:ext>
            </a:extLst>
          </p:cNvPr>
          <p:cNvSpPr/>
          <p:nvPr/>
        </p:nvSpPr>
        <p:spPr>
          <a:xfrm>
            <a:off x="609597" y="4756523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CAB76EB4-D03D-4FCA-B8CD-1F4841C583C3}"/>
              </a:ext>
            </a:extLst>
          </p:cNvPr>
          <p:cNvSpPr/>
          <p:nvPr/>
        </p:nvSpPr>
        <p:spPr>
          <a:xfrm>
            <a:off x="2503711" y="2511967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41246656-08F1-49B7-A7F9-2DD7768F7FC5}"/>
              </a:ext>
            </a:extLst>
          </p:cNvPr>
          <p:cNvSpPr/>
          <p:nvPr/>
        </p:nvSpPr>
        <p:spPr>
          <a:xfrm>
            <a:off x="2336796" y="3738976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603E9998-2B9E-45B3-ABE3-D66E5A1B7FBD}"/>
              </a:ext>
            </a:extLst>
          </p:cNvPr>
          <p:cNvSpPr/>
          <p:nvPr/>
        </p:nvSpPr>
        <p:spPr>
          <a:xfrm>
            <a:off x="1404252" y="2196237"/>
            <a:ext cx="333829" cy="3229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75694BFF-16FB-4425-9C94-8EF8D859AF41}"/>
              </a:ext>
            </a:extLst>
          </p:cNvPr>
          <p:cNvSpPr/>
          <p:nvPr/>
        </p:nvSpPr>
        <p:spPr>
          <a:xfrm>
            <a:off x="9673775" y="3393176"/>
            <a:ext cx="333829" cy="322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5845A200-B802-4653-B65D-9DDC0FF66FAA}"/>
              </a:ext>
            </a:extLst>
          </p:cNvPr>
          <p:cNvSpPr/>
          <p:nvPr/>
        </p:nvSpPr>
        <p:spPr>
          <a:xfrm>
            <a:off x="10493829" y="3575512"/>
            <a:ext cx="333829" cy="322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933C20CD-6597-4942-933C-01C5652E9748}"/>
              </a:ext>
            </a:extLst>
          </p:cNvPr>
          <p:cNvSpPr/>
          <p:nvPr/>
        </p:nvSpPr>
        <p:spPr>
          <a:xfrm>
            <a:off x="10326915" y="4476945"/>
            <a:ext cx="333829" cy="32294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0F3D0124-7725-4A48-A0D3-1FCFCB6715AE}"/>
              </a:ext>
            </a:extLst>
          </p:cNvPr>
          <p:cNvSpPr/>
          <p:nvPr/>
        </p:nvSpPr>
        <p:spPr>
          <a:xfrm>
            <a:off x="5511801" y="2673438"/>
            <a:ext cx="333829" cy="3229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A38822B4-3D02-458F-BD64-B5300C0BA840}"/>
              </a:ext>
            </a:extLst>
          </p:cNvPr>
          <p:cNvSpPr/>
          <p:nvPr/>
        </p:nvSpPr>
        <p:spPr>
          <a:xfrm>
            <a:off x="4782444" y="2788112"/>
            <a:ext cx="333829" cy="3229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F2EABF72-CD92-4460-AD80-FBCFF4A51C10}"/>
              </a:ext>
            </a:extLst>
          </p:cNvPr>
          <p:cNvSpPr/>
          <p:nvPr/>
        </p:nvSpPr>
        <p:spPr>
          <a:xfrm>
            <a:off x="6179457" y="2225727"/>
            <a:ext cx="333829" cy="3229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C6CD7BB6-115D-4F67-A306-E2F11EA94A27}"/>
              </a:ext>
            </a:extLst>
          </p:cNvPr>
          <p:cNvSpPr/>
          <p:nvPr/>
        </p:nvSpPr>
        <p:spPr>
          <a:xfrm>
            <a:off x="6143164" y="1387527"/>
            <a:ext cx="333829" cy="3229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3517D25-563E-4D24-8701-5CE4D232FF96}"/>
              </a:ext>
            </a:extLst>
          </p:cNvPr>
          <p:cNvSpPr/>
          <p:nvPr/>
        </p:nvSpPr>
        <p:spPr>
          <a:xfrm>
            <a:off x="5344886" y="1873294"/>
            <a:ext cx="333829" cy="3229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77A50B8-56FC-4210-8A3A-2661CAA318A1}"/>
              </a:ext>
            </a:extLst>
          </p:cNvPr>
          <p:cNvSpPr/>
          <p:nvPr/>
        </p:nvSpPr>
        <p:spPr>
          <a:xfrm>
            <a:off x="5446494" y="4932970"/>
            <a:ext cx="333829" cy="32294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C92EF92E-4162-44AA-BE7F-9C49488FA52C}"/>
              </a:ext>
            </a:extLst>
          </p:cNvPr>
          <p:cNvSpPr/>
          <p:nvPr/>
        </p:nvSpPr>
        <p:spPr>
          <a:xfrm>
            <a:off x="7035809" y="4768867"/>
            <a:ext cx="333829" cy="32294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0B8A57D6-A76D-440C-9575-4FD28315E9A7}"/>
              </a:ext>
            </a:extLst>
          </p:cNvPr>
          <p:cNvSpPr/>
          <p:nvPr/>
        </p:nvSpPr>
        <p:spPr>
          <a:xfrm>
            <a:off x="4960251" y="4427960"/>
            <a:ext cx="333829" cy="32294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BF79DE6E-C3CB-4C79-BDA1-37BFF32A3C0C}"/>
              </a:ext>
            </a:extLst>
          </p:cNvPr>
          <p:cNvSpPr/>
          <p:nvPr/>
        </p:nvSpPr>
        <p:spPr>
          <a:xfrm>
            <a:off x="4793336" y="5625389"/>
            <a:ext cx="333829" cy="32294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76B02108-A603-4E53-99E8-29FBE9F5234F}"/>
              </a:ext>
            </a:extLst>
          </p:cNvPr>
          <p:cNvSpPr/>
          <p:nvPr/>
        </p:nvSpPr>
        <p:spPr>
          <a:xfrm>
            <a:off x="6143165" y="4427960"/>
            <a:ext cx="333829" cy="32294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451F2594-C9F9-45F5-850B-E9EB33B5D6E5}"/>
              </a:ext>
            </a:extLst>
          </p:cNvPr>
          <p:cNvSpPr/>
          <p:nvPr/>
        </p:nvSpPr>
        <p:spPr>
          <a:xfrm>
            <a:off x="6346371" y="6104360"/>
            <a:ext cx="333829" cy="32294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72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CED378E7-CFA7-4B68-8E74-AC0D1064666E}"/>
              </a:ext>
            </a:extLst>
          </p:cNvPr>
          <p:cNvSpPr txBox="1">
            <a:spLocks/>
          </p:cNvSpPr>
          <p:nvPr/>
        </p:nvSpPr>
        <p:spPr>
          <a:xfrm>
            <a:off x="7975602" y="2159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8800" dirty="0">
              <a:latin typeface="Comic Sans MS" panose="030F0702030302020204" pitchFamily="66" charset="0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A34985F-5154-49A2-8127-5A1230C36E3E}"/>
              </a:ext>
            </a:extLst>
          </p:cNvPr>
          <p:cNvSpPr txBox="1">
            <a:spLocks/>
          </p:cNvSpPr>
          <p:nvPr/>
        </p:nvSpPr>
        <p:spPr>
          <a:xfrm>
            <a:off x="-1117084" y="593743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dirty="0">
                <a:latin typeface="Comic Sans MS" panose="030F0702030302020204" pitchFamily="66" charset="0"/>
              </a:rPr>
              <a:t>Big</a:t>
            </a:r>
            <a:endParaRPr lang="ja-JP" altLang="en-US" sz="72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ソース画像を表示">
            <a:extLst>
              <a:ext uri="{FF2B5EF4-FFF2-40B4-BE49-F238E27FC236}">
                <a16:creationId xmlns:a16="http://schemas.microsoft.com/office/drawing/2014/main" id="{511EFBDA-2D38-4639-A3BD-A65C27AEF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85" y="2083302"/>
            <a:ext cx="2614492" cy="472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ソース画像を表示">
            <a:extLst>
              <a:ext uri="{FF2B5EF4-FFF2-40B4-BE49-F238E27FC236}">
                <a16:creationId xmlns:a16="http://schemas.microsoft.com/office/drawing/2014/main" id="{9296D1F9-B067-4339-B50F-58605AFDD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102" y="845783"/>
            <a:ext cx="3327595" cy="601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9689B5F2-C5DA-48C3-98DB-63AAA658E6B4}"/>
              </a:ext>
            </a:extLst>
          </p:cNvPr>
          <p:cNvSpPr txBox="1">
            <a:spLocks/>
          </p:cNvSpPr>
          <p:nvPr/>
        </p:nvSpPr>
        <p:spPr>
          <a:xfrm>
            <a:off x="1091215" y="-371202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dirty="0">
                <a:latin typeface="Comic Sans MS" panose="030F0702030302020204" pitchFamily="66" charset="0"/>
              </a:rPr>
              <a:t>Bigg</a:t>
            </a:r>
            <a:r>
              <a:rPr lang="en-US" altLang="ja-JP" sz="7200" u="sng" dirty="0">
                <a:latin typeface="Comic Sans MS" panose="030F0702030302020204" pitchFamily="66" charset="0"/>
              </a:rPr>
              <a:t>er</a:t>
            </a:r>
            <a:endParaRPr lang="ja-JP" altLang="en-US" sz="7200" u="sng" dirty="0">
              <a:latin typeface="Comic Sans MS" panose="030F0702030302020204" pitchFamily="66" charset="0"/>
            </a:endParaRPr>
          </a:p>
        </p:txBody>
      </p:sp>
      <p:pic>
        <p:nvPicPr>
          <p:cNvPr id="13" name="Picture 2" descr="ソース画像を表示">
            <a:extLst>
              <a:ext uri="{FF2B5EF4-FFF2-40B4-BE49-F238E27FC236}">
                <a16:creationId xmlns:a16="http://schemas.microsoft.com/office/drawing/2014/main" id="{A6E5B511-C205-4B9C-BFEC-9F563AFB6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6756" r="-11372"/>
          <a:stretch/>
        </p:blipFill>
        <p:spPr bwMode="auto">
          <a:xfrm>
            <a:off x="6932956" y="0"/>
            <a:ext cx="8024471" cy="693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タイトル 1">
            <a:extLst>
              <a:ext uri="{FF2B5EF4-FFF2-40B4-BE49-F238E27FC236}">
                <a16:creationId xmlns:a16="http://schemas.microsoft.com/office/drawing/2014/main" id="{3B3731EA-1476-4B02-A5E1-EC69D271B89A}"/>
              </a:ext>
            </a:extLst>
          </p:cNvPr>
          <p:cNvSpPr txBox="1">
            <a:spLocks/>
          </p:cNvSpPr>
          <p:nvPr/>
        </p:nvSpPr>
        <p:spPr>
          <a:xfrm>
            <a:off x="5571540" y="845783"/>
            <a:ext cx="4259093" cy="16956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dirty="0">
                <a:latin typeface="Comic Sans MS" panose="030F0702030302020204" pitchFamily="66" charset="0"/>
              </a:rPr>
              <a:t>The bigg</a:t>
            </a:r>
            <a:r>
              <a:rPr lang="en-US" altLang="ja-JP" sz="7200" u="sng" dirty="0">
                <a:latin typeface="Comic Sans MS" panose="030F0702030302020204" pitchFamily="66" charset="0"/>
              </a:rPr>
              <a:t>est</a:t>
            </a:r>
            <a:endParaRPr lang="ja-JP" altLang="en-US" sz="72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9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CED378E7-CFA7-4B68-8E74-AC0D1064666E}"/>
              </a:ext>
            </a:extLst>
          </p:cNvPr>
          <p:cNvSpPr txBox="1">
            <a:spLocks/>
          </p:cNvSpPr>
          <p:nvPr/>
        </p:nvSpPr>
        <p:spPr>
          <a:xfrm>
            <a:off x="7975602" y="2159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8800" dirty="0">
              <a:latin typeface="Comic Sans MS" panose="030F0702030302020204" pitchFamily="66" charset="0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A34985F-5154-49A2-8127-5A1230C36E3E}"/>
              </a:ext>
            </a:extLst>
          </p:cNvPr>
          <p:cNvSpPr txBox="1">
            <a:spLocks/>
          </p:cNvSpPr>
          <p:nvPr/>
        </p:nvSpPr>
        <p:spPr>
          <a:xfrm>
            <a:off x="-774597" y="-142716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dirty="0">
                <a:latin typeface="Comic Sans MS" panose="030F0702030302020204" pitchFamily="66" charset="0"/>
              </a:rPr>
              <a:t>Small</a:t>
            </a:r>
            <a:endParaRPr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9689B5F2-C5DA-48C3-98DB-63AAA658E6B4}"/>
              </a:ext>
            </a:extLst>
          </p:cNvPr>
          <p:cNvSpPr txBox="1">
            <a:spLocks/>
          </p:cNvSpPr>
          <p:nvPr/>
        </p:nvSpPr>
        <p:spPr>
          <a:xfrm>
            <a:off x="7148286" y="988436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dirty="0">
                <a:latin typeface="Comic Sans MS" panose="030F0702030302020204" pitchFamily="66" charset="0"/>
              </a:rPr>
              <a:t>Small</a:t>
            </a:r>
            <a:r>
              <a:rPr lang="en-US" altLang="ja-JP" sz="7200" u="sng" dirty="0">
                <a:latin typeface="Comic Sans MS" panose="030F0702030302020204" pitchFamily="66" charset="0"/>
              </a:rPr>
              <a:t>er</a:t>
            </a:r>
            <a:endParaRPr lang="ja-JP" altLang="en-US" sz="7200" u="sng" dirty="0">
              <a:latin typeface="Comic Sans MS" panose="030F0702030302020204" pitchFamily="66" charset="0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3B3731EA-1476-4B02-A5E1-EC69D271B89A}"/>
              </a:ext>
            </a:extLst>
          </p:cNvPr>
          <p:cNvSpPr txBox="1">
            <a:spLocks/>
          </p:cNvSpPr>
          <p:nvPr/>
        </p:nvSpPr>
        <p:spPr>
          <a:xfrm>
            <a:off x="5549900" y="4267985"/>
            <a:ext cx="5346700" cy="16015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dirty="0">
                <a:latin typeface="Comic Sans MS" panose="030F0702030302020204" pitchFamily="66" charset="0"/>
              </a:rPr>
              <a:t>The small</a:t>
            </a:r>
            <a:r>
              <a:rPr lang="en-US" altLang="ja-JP" sz="7200" u="sng" dirty="0">
                <a:latin typeface="Comic Sans MS" panose="030F0702030302020204" pitchFamily="66" charset="0"/>
              </a:rPr>
              <a:t>est</a:t>
            </a:r>
            <a:endParaRPr lang="ja-JP" altLang="en-US" sz="7200" u="sng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ソース画像を表示">
            <a:extLst>
              <a:ext uri="{FF2B5EF4-FFF2-40B4-BE49-F238E27FC236}">
                <a16:creationId xmlns:a16="http://schemas.microsoft.com/office/drawing/2014/main" id="{7E3BB679-45A8-4066-804F-E44AB80C1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4" y="807458"/>
            <a:ext cx="5207514" cy="176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ソース画像を表示">
            <a:extLst>
              <a:ext uri="{FF2B5EF4-FFF2-40B4-BE49-F238E27FC236}">
                <a16:creationId xmlns:a16="http://schemas.microsoft.com/office/drawing/2014/main" id="{5331D88B-EA5B-4895-87C7-A0783EBB8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6" y="2575843"/>
            <a:ext cx="3947440" cy="134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ソース画像を表示">
            <a:extLst>
              <a:ext uri="{FF2B5EF4-FFF2-40B4-BE49-F238E27FC236}">
                <a16:creationId xmlns:a16="http://schemas.microsoft.com/office/drawing/2014/main" id="{4246AC06-9AC1-4158-80FF-24421F716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937" y="4747347"/>
            <a:ext cx="2520439" cy="8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タイトル 1">
            <a:extLst>
              <a:ext uri="{FF2B5EF4-FFF2-40B4-BE49-F238E27FC236}">
                <a16:creationId xmlns:a16="http://schemas.microsoft.com/office/drawing/2014/main" id="{C2E2E15D-BA2C-4A9A-9530-6AE384D73F09}"/>
              </a:ext>
            </a:extLst>
          </p:cNvPr>
          <p:cNvSpPr txBox="1">
            <a:spLocks/>
          </p:cNvSpPr>
          <p:nvPr/>
        </p:nvSpPr>
        <p:spPr>
          <a:xfrm>
            <a:off x="266957" y="3246085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7200" dirty="0">
                <a:latin typeface="Comic Sans MS" panose="030F0702030302020204" pitchFamily="66" charset="0"/>
              </a:rPr>
              <a:t>Small</a:t>
            </a:r>
            <a:r>
              <a:rPr lang="en-US" altLang="ja-JP" sz="7200" u="sng" dirty="0">
                <a:latin typeface="Comic Sans MS" panose="030F0702030302020204" pitchFamily="66" charset="0"/>
              </a:rPr>
              <a:t>er</a:t>
            </a:r>
            <a:endParaRPr lang="ja-JP" altLang="en-US" sz="7200" u="sng" dirty="0">
              <a:latin typeface="Comic Sans MS" panose="030F0702030302020204" pitchFamily="66" charset="0"/>
            </a:endParaRPr>
          </a:p>
        </p:txBody>
      </p:sp>
      <p:pic>
        <p:nvPicPr>
          <p:cNvPr id="17" name="Picture 2" descr="ソース画像を表示">
            <a:extLst>
              <a:ext uri="{FF2B5EF4-FFF2-40B4-BE49-F238E27FC236}">
                <a16:creationId xmlns:a16="http://schemas.microsoft.com/office/drawing/2014/main" id="{9BEF9141-353E-4E40-ADC1-BCABB7317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5899261"/>
            <a:ext cx="502610" cy="17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2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259EDAF4-985A-428B-8ACE-DCCBC07D4F63}"/>
              </a:ext>
            </a:extLst>
          </p:cNvPr>
          <p:cNvSpPr txBox="1">
            <a:spLocks/>
          </p:cNvSpPr>
          <p:nvPr/>
        </p:nvSpPr>
        <p:spPr>
          <a:xfrm>
            <a:off x="3432629" y="1159329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dirty="0">
                <a:latin typeface="Comic Sans MS" panose="030F0702030302020204" pitchFamily="66" charset="0"/>
              </a:rPr>
              <a:t>is as </a:t>
            </a:r>
            <a:r>
              <a:rPr lang="en-US" altLang="ja-JP" sz="14800" dirty="0">
                <a:solidFill>
                  <a:schemeClr val="bg1"/>
                </a:solidFill>
                <a:latin typeface="Comic Sans MS" panose="030F0702030302020204" pitchFamily="66" charset="0"/>
              </a:rPr>
              <a:t>big</a:t>
            </a:r>
            <a:r>
              <a:rPr lang="en-US" altLang="ja-JP" sz="88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altLang="ja-JP" sz="8800" dirty="0">
                <a:latin typeface="Comic Sans MS" panose="030F0702030302020204" pitchFamily="66" charset="0"/>
              </a:rPr>
              <a:t>as</a:t>
            </a:r>
            <a:endParaRPr lang="ja-JP" altLang="en-US" sz="8800" dirty="0">
              <a:latin typeface="Comic Sans MS" panose="030F0702030302020204" pitchFamily="66" charset="0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CED378E7-CFA7-4B68-8E74-AC0D1064666E}"/>
              </a:ext>
            </a:extLst>
          </p:cNvPr>
          <p:cNvSpPr txBox="1">
            <a:spLocks/>
          </p:cNvSpPr>
          <p:nvPr/>
        </p:nvSpPr>
        <p:spPr>
          <a:xfrm>
            <a:off x="7975602" y="215900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8800" dirty="0">
              <a:latin typeface="Comic Sans MS" panose="030F0702030302020204" pitchFamily="66" charset="0"/>
            </a:endParaRPr>
          </a:p>
        </p:txBody>
      </p:sp>
      <p:pic>
        <p:nvPicPr>
          <p:cNvPr id="11" name="Picture 2" descr="ソース画像を表示">
            <a:extLst>
              <a:ext uri="{FF2B5EF4-FFF2-40B4-BE49-F238E27FC236}">
                <a16:creationId xmlns:a16="http://schemas.microsoft.com/office/drawing/2014/main" id="{C698CC6F-3D98-4B9D-867B-B272AF0BE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085" y="215900"/>
            <a:ext cx="2017544" cy="364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ソース画像を表示">
            <a:extLst>
              <a:ext uri="{FF2B5EF4-FFF2-40B4-BE49-F238E27FC236}">
                <a16:creationId xmlns:a16="http://schemas.microsoft.com/office/drawing/2014/main" id="{236BF065-A4EB-438D-AB5C-A5830F0EE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29" y="235129"/>
            <a:ext cx="2017544" cy="364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タイトル 1">
            <a:extLst>
              <a:ext uri="{FF2B5EF4-FFF2-40B4-BE49-F238E27FC236}">
                <a16:creationId xmlns:a16="http://schemas.microsoft.com/office/drawing/2014/main" id="{2E3CE09F-0AAB-417A-9EC2-C52B18419A42}"/>
              </a:ext>
            </a:extLst>
          </p:cNvPr>
          <p:cNvSpPr txBox="1">
            <a:spLocks/>
          </p:cNvSpPr>
          <p:nvPr/>
        </p:nvSpPr>
        <p:spPr>
          <a:xfrm>
            <a:off x="3225815" y="4292243"/>
            <a:ext cx="4630027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latin typeface="Comic Sans MS" panose="030F0702030302020204" pitchFamily="66" charset="0"/>
              </a:rPr>
              <a:t>is as </a:t>
            </a:r>
            <a:r>
              <a:rPr lang="en-US" altLang="ja-JP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small</a:t>
            </a:r>
            <a:r>
              <a:rPr lang="en-US" altLang="ja-JP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ja-JP" sz="5400" dirty="0">
                <a:latin typeface="Comic Sans MS" panose="030F0702030302020204" pitchFamily="66" charset="0"/>
              </a:rPr>
              <a:t>as</a:t>
            </a:r>
            <a:endParaRPr lang="ja-JP" altLang="en-US" sz="5400" dirty="0">
              <a:latin typeface="Comic Sans MS" panose="030F0702030302020204" pitchFamily="66" charset="0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A156CBD5-E1E0-4CCE-96AD-A2A08A99AE90}"/>
              </a:ext>
            </a:extLst>
          </p:cNvPr>
          <p:cNvSpPr txBox="1">
            <a:spLocks/>
          </p:cNvSpPr>
          <p:nvPr/>
        </p:nvSpPr>
        <p:spPr>
          <a:xfrm>
            <a:off x="3432629" y="-3984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dirty="0">
                <a:latin typeface="Comic Sans MS" panose="030F0702030302020204" pitchFamily="66" charset="0"/>
              </a:rPr>
              <a:t>=</a:t>
            </a:r>
            <a:endParaRPr lang="ja-JP" altLang="en-US" sz="8800" dirty="0">
              <a:latin typeface="Comic Sans MS" panose="030F0702030302020204" pitchFamily="66" charset="0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A75AFE88-7FF6-4FC6-8A8E-1904C7486D48}"/>
              </a:ext>
            </a:extLst>
          </p:cNvPr>
          <p:cNvSpPr txBox="1">
            <a:spLocks/>
          </p:cNvSpPr>
          <p:nvPr/>
        </p:nvSpPr>
        <p:spPr>
          <a:xfrm>
            <a:off x="3432628" y="3541317"/>
            <a:ext cx="4216400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800" dirty="0">
                <a:latin typeface="Comic Sans MS" panose="030F0702030302020204" pitchFamily="66" charset="0"/>
              </a:rPr>
              <a:t>=</a:t>
            </a:r>
            <a:endParaRPr lang="ja-JP" altLang="en-US" sz="8800" dirty="0">
              <a:latin typeface="Comic Sans MS" panose="030F0702030302020204" pitchFamily="66" charset="0"/>
            </a:endParaRPr>
          </a:p>
        </p:txBody>
      </p:sp>
      <p:pic>
        <p:nvPicPr>
          <p:cNvPr id="19" name="Picture 2" descr="ソース画像を表示">
            <a:extLst>
              <a:ext uri="{FF2B5EF4-FFF2-40B4-BE49-F238E27FC236}">
                <a16:creationId xmlns:a16="http://schemas.microsoft.com/office/drawing/2014/main" id="{4D4206AB-2D6B-4B88-895E-AD97B0E60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180" y="5057151"/>
            <a:ext cx="1308949" cy="4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ソース画像を表示">
            <a:extLst>
              <a:ext uri="{FF2B5EF4-FFF2-40B4-BE49-F238E27FC236}">
                <a16:creationId xmlns:a16="http://schemas.microsoft.com/office/drawing/2014/main" id="{CD54A7C4-1689-4DC6-BCCA-8D3F5ECA4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528" y="5057151"/>
            <a:ext cx="1308949" cy="4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タイトル 1">
            <a:extLst>
              <a:ext uri="{FF2B5EF4-FFF2-40B4-BE49-F238E27FC236}">
                <a16:creationId xmlns:a16="http://schemas.microsoft.com/office/drawing/2014/main" id="{3E34CF7B-0D03-4116-85CC-5572C0F6948F}"/>
              </a:ext>
            </a:extLst>
          </p:cNvPr>
          <p:cNvSpPr txBox="1">
            <a:spLocks/>
          </p:cNvSpPr>
          <p:nvPr/>
        </p:nvSpPr>
        <p:spPr>
          <a:xfrm>
            <a:off x="4978400" y="1187010"/>
            <a:ext cx="1779755" cy="14064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dirty="0">
                <a:solidFill>
                  <a:srgbClr val="00B050"/>
                </a:solidFill>
                <a:latin typeface="Comic Sans MS" panose="030F0702030302020204" pitchFamily="66" charset="0"/>
              </a:rPr>
              <a:t>big</a:t>
            </a:r>
            <a:endParaRPr lang="ja-JP" altLang="en-US" sz="5400" dirty="0">
              <a:latin typeface="Comic Sans MS" panose="030F0702030302020204" pitchFamily="66" charset="0"/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4A97861E-C783-4205-9EEC-6D100689B920}"/>
              </a:ext>
            </a:extLst>
          </p:cNvPr>
          <p:cNvSpPr txBox="1">
            <a:spLocks/>
          </p:cNvSpPr>
          <p:nvPr/>
        </p:nvSpPr>
        <p:spPr>
          <a:xfrm>
            <a:off x="5112576" y="5101171"/>
            <a:ext cx="1562202" cy="5168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small</a:t>
            </a:r>
            <a:endParaRPr lang="ja-JP" altLang="en-US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0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ソース画像を表示">
            <a:extLst>
              <a:ext uri="{FF2B5EF4-FFF2-40B4-BE49-F238E27FC236}">
                <a16:creationId xmlns:a16="http://schemas.microsoft.com/office/drawing/2014/main" id="{C2BDCA3F-AA9A-47E5-93E0-E3D6FEF42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870" y="1646734"/>
            <a:ext cx="3847277" cy="529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ソース画像を表示">
            <a:extLst>
              <a:ext uri="{FF2B5EF4-FFF2-40B4-BE49-F238E27FC236}">
                <a16:creationId xmlns:a16="http://schemas.microsoft.com/office/drawing/2014/main" id="{F1723B1B-40A3-4937-9043-EA6283431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361" y="1646734"/>
            <a:ext cx="3847277" cy="529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ソース画像を表示">
            <a:extLst>
              <a:ext uri="{FF2B5EF4-FFF2-40B4-BE49-F238E27FC236}">
                <a16:creationId xmlns:a16="http://schemas.microsoft.com/office/drawing/2014/main" id="{69BF9DF1-9D0D-4E54-ABDB-C14D9351C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53" y="1646734"/>
            <a:ext cx="3847277" cy="529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タイトル 1">
            <a:extLst>
              <a:ext uri="{FF2B5EF4-FFF2-40B4-BE49-F238E27FC236}">
                <a16:creationId xmlns:a16="http://schemas.microsoft.com/office/drawing/2014/main" id="{A3A6DAED-FFC3-41B3-B30E-FBE4CF74C3D3}"/>
              </a:ext>
            </a:extLst>
          </p:cNvPr>
          <p:cNvSpPr txBox="1">
            <a:spLocks/>
          </p:cNvSpPr>
          <p:nvPr/>
        </p:nvSpPr>
        <p:spPr>
          <a:xfrm>
            <a:off x="671938" y="5153248"/>
            <a:ext cx="2591962" cy="905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dirty="0">
                <a:solidFill>
                  <a:srgbClr val="C00000"/>
                </a:solidFill>
                <a:latin typeface="Algerian" panose="04020705040A02060702" pitchFamily="82" charset="0"/>
              </a:rPr>
              <a:t>Vinny</a:t>
            </a:r>
            <a:endParaRPr lang="ja-JP" altLang="en-US" sz="54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A0E9ED34-F6D5-479D-BA83-F14DA8393EC3}"/>
              </a:ext>
            </a:extLst>
          </p:cNvPr>
          <p:cNvSpPr txBox="1">
            <a:spLocks/>
          </p:cNvSpPr>
          <p:nvPr/>
        </p:nvSpPr>
        <p:spPr>
          <a:xfrm>
            <a:off x="4519215" y="5038948"/>
            <a:ext cx="3104551" cy="101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b="1" dirty="0">
                <a:solidFill>
                  <a:srgbClr val="FF00FF"/>
                </a:solidFill>
                <a:latin typeface="Constantia" panose="02030602050306030303" pitchFamily="18" charset="0"/>
              </a:rPr>
              <a:t>JANE</a:t>
            </a:r>
            <a:endParaRPr lang="ja-JP" altLang="en-US" sz="5400" b="1" dirty="0">
              <a:solidFill>
                <a:srgbClr val="FF00FF"/>
              </a:solidFill>
              <a:latin typeface="Constantia" panose="02030602050306030303" pitchFamily="18" charset="0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64F85A89-98BB-4B5B-B261-51F7AF2C1634}"/>
              </a:ext>
            </a:extLst>
          </p:cNvPr>
          <p:cNvSpPr txBox="1">
            <a:spLocks/>
          </p:cNvSpPr>
          <p:nvPr/>
        </p:nvSpPr>
        <p:spPr>
          <a:xfrm>
            <a:off x="8630172" y="5129796"/>
            <a:ext cx="288989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solidFill>
                  <a:srgbClr val="0070C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GREG</a:t>
            </a:r>
            <a:endParaRPr lang="ja-JP" altLang="en-US" sz="4800" b="1" dirty="0">
              <a:solidFill>
                <a:srgbClr val="0070C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DE80CA8-BD54-448F-9B9A-9D3B605B3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938" y="79473"/>
            <a:ext cx="10541000" cy="1439366"/>
          </a:xfrm>
        </p:spPr>
        <p:txBody>
          <a:bodyPr>
            <a:normAutofit/>
          </a:bodyPr>
          <a:lstStyle/>
          <a:p>
            <a:r>
              <a:rPr lang="en-US" altLang="ja-JP" sz="8800" dirty="0">
                <a:latin typeface="Comic Sans MS" panose="030F0702030302020204" pitchFamily="66" charset="0"/>
              </a:rPr>
              <a:t>There are 3 people.</a:t>
            </a:r>
            <a:endParaRPr kumimoji="1" lang="ja-JP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0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67607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Comic Sans MS" panose="030F0702030302020204" pitchFamily="66" charset="0"/>
                <a:ea typeface="游ゴシック Light"/>
              </a:rPr>
              <a:t>①　</a:t>
            </a:r>
            <a:r>
              <a:rPr lang="en-US" altLang="ja-JP" sz="40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 has a big nose.</a:t>
            </a:r>
          </a:p>
        </p:txBody>
      </p:sp>
    </p:spTree>
    <p:extLst>
      <p:ext uri="{BB962C8B-B14F-4D97-AF65-F5344CB8AC3E}">
        <p14:creationId xmlns:p14="http://schemas.microsoft.com/office/powerpoint/2010/main" val="141610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67607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Comic Sans MS" panose="030F0702030302020204" pitchFamily="66" charset="0"/>
                <a:ea typeface="游ゴシック Light"/>
              </a:rPr>
              <a:t>②　</a:t>
            </a:r>
            <a:r>
              <a:rPr lang="en-US" altLang="ja-JP" sz="4000" b="1" dirty="0">
                <a:solidFill>
                  <a:srgbClr val="0070C0"/>
                </a:solidFill>
                <a:latin typeface="Comic Sans MS" panose="030F0702030302020204" pitchFamily="66" charset="0"/>
                <a:ea typeface="游ゴシック Light"/>
              </a:rPr>
              <a:t>Greg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 has small eyes.</a:t>
            </a:r>
          </a:p>
        </p:txBody>
      </p:sp>
    </p:spTree>
    <p:extLst>
      <p:ext uri="{BB962C8B-B14F-4D97-AF65-F5344CB8AC3E}">
        <p14:creationId xmlns:p14="http://schemas.microsoft.com/office/powerpoint/2010/main" val="128734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67607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Comic Sans MS" panose="030F0702030302020204" pitchFamily="66" charset="0"/>
                <a:ea typeface="游ゴシック Light"/>
              </a:rPr>
              <a:t>③　</a:t>
            </a:r>
            <a:r>
              <a:rPr lang="en-US" altLang="ja-JP" sz="40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 has bigger eyes than </a:t>
            </a:r>
            <a:r>
              <a:rPr lang="en-US" altLang="ja-JP" sz="4000" b="1" dirty="0">
                <a:solidFill>
                  <a:srgbClr val="0070C0"/>
                </a:solidFill>
                <a:latin typeface="Comic Sans MS" panose="030F0702030302020204" pitchFamily="66" charset="0"/>
                <a:ea typeface="游ゴシック Light"/>
              </a:rPr>
              <a:t>Greg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346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ソース画像を表示">
            <a:extLst>
              <a:ext uri="{FF2B5EF4-FFF2-40B4-BE49-F238E27FC236}">
                <a16:creationId xmlns:a16="http://schemas.microsoft.com/office/drawing/2014/main" id="{359D3DD4-9FA8-41A7-B976-C0E04E39A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532" y="198934"/>
            <a:ext cx="4528615" cy="62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AAF7842-00EE-4420-9C7C-36BF12C9CA32}"/>
              </a:ext>
            </a:extLst>
          </p:cNvPr>
          <p:cNvSpPr txBox="1"/>
          <p:nvPr/>
        </p:nvSpPr>
        <p:spPr>
          <a:xfrm>
            <a:off x="534630" y="2604471"/>
            <a:ext cx="67607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Comic Sans MS" panose="030F0702030302020204" pitchFamily="66" charset="0"/>
                <a:ea typeface="游ゴシック Light"/>
              </a:rPr>
              <a:t>④　</a:t>
            </a:r>
            <a:r>
              <a:rPr lang="en-US" altLang="ja-JP" sz="4000" b="1" dirty="0">
                <a:solidFill>
                  <a:srgbClr val="FF00FF"/>
                </a:solidFill>
                <a:latin typeface="Comic Sans MS" panose="030F0702030302020204" pitchFamily="66" charset="0"/>
                <a:ea typeface="游ゴシック Light"/>
              </a:rPr>
              <a:t>Jane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 has bigger eyes than </a:t>
            </a:r>
            <a:r>
              <a:rPr lang="en-US" altLang="ja-JP" sz="4000" b="1" dirty="0">
                <a:solidFill>
                  <a:srgbClr val="C00000"/>
                </a:solidFill>
                <a:latin typeface="Comic Sans MS" panose="030F0702030302020204" pitchFamily="66" charset="0"/>
                <a:ea typeface="游ゴシック Light"/>
              </a:rPr>
              <a:t>Vinny</a:t>
            </a:r>
            <a:r>
              <a:rPr lang="en-US" altLang="ja-JP" sz="4000" b="1" dirty="0">
                <a:latin typeface="Comic Sans MS" panose="030F0702030302020204" pitchFamily="66" charset="0"/>
                <a:ea typeface="游ゴシック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684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DB524821C2CA541880A0353C640D4B2" ma:contentTypeVersion="13" ma:contentTypeDescription="新しいドキュメントを作成します。" ma:contentTypeScope="" ma:versionID="66e4ce3a975aefa4db55a95d2063fbd2">
  <xsd:schema xmlns:xsd="http://www.w3.org/2001/XMLSchema" xmlns:xs="http://www.w3.org/2001/XMLSchema" xmlns:p="http://schemas.microsoft.com/office/2006/metadata/properties" xmlns:ns3="79ae561a-3c5b-4f83-bfef-00f837335872" xmlns:ns4="723ef864-0be5-44fc-8ea3-18aac8e3e5ea" targetNamespace="http://schemas.microsoft.com/office/2006/metadata/properties" ma:root="true" ma:fieldsID="beb1b1089645e3bdecc402a8f7e4e461" ns3:_="" ns4:_="">
    <xsd:import namespace="79ae561a-3c5b-4f83-bfef-00f837335872"/>
    <xsd:import namespace="723ef864-0be5-44fc-8ea3-18aac8e3e5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e561a-3c5b-4f83-bfef-00f8373358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ef864-0be5-44fc-8ea3-18aac8e3e5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B85B74-3DC1-494D-8B4E-0F758CE52927}">
  <ds:schemaRefs>
    <ds:schemaRef ds:uri="79ae561a-3c5b-4f83-bfef-00f837335872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723ef864-0be5-44fc-8ea3-18aac8e3e5ea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91FB5B-2FFB-4C54-A995-1D1027DC5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97634B-476F-4037-95DD-B2467A388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e561a-3c5b-4f83-bfef-00f837335872"/>
    <ds:schemaRef ds:uri="723ef864-0be5-44fc-8ea3-18aac8e3e5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6957</TotalTime>
  <Words>251</Words>
  <Application>Microsoft Office PowerPoint</Application>
  <PresentationFormat>ワイド画面</PresentationFormat>
  <Paragraphs>55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8" baseType="lpstr">
      <vt:lpstr>BIZ UDP明朝 Medium</vt:lpstr>
      <vt:lpstr>游ゴシック</vt:lpstr>
      <vt:lpstr>游ゴシック Light</vt:lpstr>
      <vt:lpstr>Algerian</vt:lpstr>
      <vt:lpstr>Arial</vt:lpstr>
      <vt:lpstr>Bauhaus 93</vt:lpstr>
      <vt:lpstr>Comic Sans MS</vt:lpstr>
      <vt:lpstr>Constantia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There are 3 people.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Website</dc:title>
  <dc:creator>ＡＬＴ　舞子中(舞子中学校)</dc:creator>
  <cp:lastModifiedBy>ＡＬＴ　舞子中(舞子中学校)</cp:lastModifiedBy>
  <cp:revision>8</cp:revision>
  <dcterms:created xsi:type="dcterms:W3CDTF">2022-09-05T04:53:41Z</dcterms:created>
  <dcterms:modified xsi:type="dcterms:W3CDTF">2024-03-04T05:46:01Z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0x0101004DB524821C2CA541880A0353C640D4B2</vt:lpwstr>
  </property>
</Properties>
</file>