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7EBD4-7B64-45F3-A4F3-1F49BC4F581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C749C-AFD7-49ED-89F3-2D7B4D654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19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440yen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72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126 yen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05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613 yen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44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550 yen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54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110 yen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53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220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62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215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3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860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749C-AFD7-49ED-89F3-2D7B4D654D0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7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4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43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8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8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0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1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4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50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0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7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251A-55C2-4146-9557-F2365CB518A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9073-72FB-4CEA-8042-3896B4880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99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latin typeface="Berlin Sans FB Demi" panose="020E0802020502020306" pitchFamily="34" charset="0"/>
              </a:rPr>
              <a:t>Listening Game </a:t>
            </a:r>
            <a:endParaRPr kumimoji="1" lang="ja-JP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Berlin Sans FB Demi" panose="020E0802020502020306" pitchFamily="34" charset="0"/>
              </a:rPr>
              <a:t>How much is it?</a:t>
            </a:r>
            <a:endParaRPr kumimoji="1" lang="ja-JP" alt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56360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540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73578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440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78049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514</a:t>
                      </a:r>
                      <a:r>
                        <a:rPr kumimoji="1" lang="en-US" altLang="ja-JP" sz="4400" baseline="0" dirty="0" smtClean="0">
                          <a:solidFill>
                            <a:srgbClr val="FF0000"/>
                          </a:solidFill>
                        </a:rPr>
                        <a:t> yen</a:t>
                      </a:r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5619947" y="2299854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1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56547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126 yen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27770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235 yen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07132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725 yen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1823010" y="2369127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0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84055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630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36721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660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5806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613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9416884" y="2327564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0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87800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550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4130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250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58946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450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1823010" y="2369127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4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97341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210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13981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110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668823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310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5619947" y="2382982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9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30325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222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04536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212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6261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baseline="0" dirty="0" smtClean="0">
                          <a:solidFill>
                            <a:srgbClr val="FF0000"/>
                          </a:solidFill>
                        </a:rPr>
                        <a:t>220 yen</a:t>
                      </a:r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9416884" y="2313708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6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47418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215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29826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315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2896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baseline="0" dirty="0" smtClean="0">
                          <a:solidFill>
                            <a:srgbClr val="FF0000"/>
                          </a:solidFill>
                        </a:rPr>
                        <a:t>250 yen</a:t>
                      </a:r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1823010" y="2355272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much is it?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72645"/>
              </p:ext>
            </p:extLst>
          </p:nvPr>
        </p:nvGraphicFramePr>
        <p:xfrm>
          <a:off x="838200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A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816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94021"/>
              </p:ext>
            </p:extLst>
          </p:nvPr>
        </p:nvGraphicFramePr>
        <p:xfrm>
          <a:off x="4635137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B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dirty="0" smtClean="0">
                          <a:solidFill>
                            <a:srgbClr val="FF0000"/>
                          </a:solidFill>
                        </a:rPr>
                        <a:t>826 yen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61101"/>
              </p:ext>
            </p:extLst>
          </p:nvPr>
        </p:nvGraphicFramePr>
        <p:xfrm>
          <a:off x="8432074" y="2103121"/>
          <a:ext cx="3289663" cy="36706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89663">
                  <a:extLst>
                    <a:ext uri="{9D8B030D-6E8A-4147-A177-3AD203B41FA5}">
                      <a16:colId xmlns:a16="http://schemas.microsoft.com/office/drawing/2014/main" val="3831939183"/>
                    </a:ext>
                  </a:extLst>
                </a:gridCol>
              </a:tblGrid>
              <a:tr h="170098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8000" dirty="0" smtClean="0"/>
                        <a:t>C</a:t>
                      </a:r>
                      <a:endParaRPr kumimoji="1" lang="ja-JP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43147"/>
                  </a:ext>
                </a:extLst>
              </a:tr>
              <a:tr h="1969680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baseline="0" dirty="0" smtClean="0">
                          <a:solidFill>
                            <a:srgbClr val="FF0000"/>
                          </a:solidFill>
                        </a:rPr>
                        <a:t>860 yen</a:t>
                      </a:r>
                      <a:endParaRPr kumimoji="1" lang="en-US" altLang="ja-JP" sz="4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92075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9416884" y="2272145"/>
            <a:ext cx="1320042" cy="13023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0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ワイド画面</PresentationFormat>
  <Paragraphs>122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游ゴシック</vt:lpstr>
      <vt:lpstr>游ゴシック Light</vt:lpstr>
      <vt:lpstr>Arial</vt:lpstr>
      <vt:lpstr>Berlin Sans FB Demi</vt:lpstr>
      <vt:lpstr>Office テーマ</vt:lpstr>
      <vt:lpstr>Listening Game </vt:lpstr>
      <vt:lpstr>How much is it?</vt:lpstr>
      <vt:lpstr>How much is it?</vt:lpstr>
      <vt:lpstr>How much is it?</vt:lpstr>
      <vt:lpstr>How much is it?</vt:lpstr>
      <vt:lpstr>How much is it?</vt:lpstr>
      <vt:lpstr>How much is it?</vt:lpstr>
      <vt:lpstr>How much is it?</vt:lpstr>
      <vt:lpstr>How much is it?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dcterms:created xsi:type="dcterms:W3CDTF">2021-12-06T03:03:57Z</dcterms:created>
  <dcterms:modified xsi:type="dcterms:W3CDTF">2021-12-06T03:10:06Z</dcterms:modified>
</cp:coreProperties>
</file>