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2094" y="-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DC-F995-4899-95C1-E0E733F7F603}" type="datetimeFigureOut">
              <a:rPr kumimoji="1" lang="ja-JP" altLang="en-US" smtClean="0"/>
              <a:pPr/>
              <a:t>2024/2/20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DC-F995-4899-95C1-E0E733F7F603}" type="datetimeFigureOut">
              <a:rPr kumimoji="1" lang="ja-JP" altLang="en-US" smtClean="0"/>
              <a:pPr/>
              <a:t>2024/2/20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DC-F995-4899-95C1-E0E733F7F603}" type="datetimeFigureOut">
              <a:rPr kumimoji="1" lang="ja-JP" altLang="en-US" smtClean="0"/>
              <a:pPr/>
              <a:t>2024/2/20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DC-F995-4899-95C1-E0E733F7F603}" type="datetimeFigureOut">
              <a:rPr kumimoji="1" lang="ja-JP" altLang="en-US" smtClean="0"/>
              <a:pPr/>
              <a:t>2024/2/20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DC-F995-4899-95C1-E0E733F7F603}" type="datetimeFigureOut">
              <a:rPr kumimoji="1" lang="ja-JP" altLang="en-US" smtClean="0"/>
              <a:pPr/>
              <a:t>2024/2/20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DC-F995-4899-95C1-E0E733F7F603}" type="datetimeFigureOut">
              <a:rPr kumimoji="1" lang="ja-JP" altLang="en-US" smtClean="0"/>
              <a:pPr/>
              <a:t>2024/2/20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DC-F995-4899-95C1-E0E733F7F603}" type="datetimeFigureOut">
              <a:rPr kumimoji="1" lang="ja-JP" altLang="en-US" smtClean="0"/>
              <a:pPr/>
              <a:t>2024/2/20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DC-F995-4899-95C1-E0E733F7F603}" type="datetimeFigureOut">
              <a:rPr kumimoji="1" lang="ja-JP" altLang="en-US" smtClean="0"/>
              <a:pPr/>
              <a:t>2024/2/20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DC-F995-4899-95C1-E0E733F7F603}" type="datetimeFigureOut">
              <a:rPr kumimoji="1" lang="ja-JP" altLang="en-US" smtClean="0"/>
              <a:pPr/>
              <a:t>2024/2/20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DC-F995-4899-95C1-E0E733F7F603}" type="datetimeFigureOut">
              <a:rPr kumimoji="1" lang="ja-JP" altLang="en-US" smtClean="0"/>
              <a:pPr/>
              <a:t>2024/2/20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DC-F995-4899-95C1-E0E733F7F603}" type="datetimeFigureOut">
              <a:rPr kumimoji="1" lang="ja-JP" altLang="en-US" smtClean="0"/>
              <a:pPr/>
              <a:t>2024/2/20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88ADC-F995-4899-95C1-E0E733F7F603}" type="datetimeFigureOut">
              <a:rPr kumimoji="1" lang="ja-JP" altLang="en-US" smtClean="0"/>
              <a:pPr/>
              <a:t>2024/2/20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58BDF-ED99-4C2E-ADC3-2B9D789C73E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1064568"/>
          </a:xfrm>
        </p:spPr>
        <p:txBody>
          <a:bodyPr>
            <a:noAutofit/>
          </a:bodyPr>
          <a:lstStyle/>
          <a:p>
            <a:r>
              <a:rPr lang="en-US" altLang="ja-JP" sz="4800" dirty="0" smtClean="0">
                <a:latin typeface="Sitka Heading" pitchFamily="2" charset="0"/>
              </a:rPr>
              <a:t>[Paper name]</a:t>
            </a:r>
            <a:endParaRPr kumimoji="1" lang="ja-JP" altLang="en-US" sz="4800" dirty="0">
              <a:latin typeface="Sitka Heading" pitchFamily="2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4615" y="1549731"/>
            <a:ext cx="2276195" cy="47397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Sitka Subheading" pitchFamily="2" charset="0"/>
              </a:rPr>
              <a:t>Title</a:t>
            </a:r>
            <a:endParaRPr lang="en-US" altLang="ja-JP" b="1" dirty="0" smtClean="0">
              <a:latin typeface="Sitka Subheading" pitchFamily="2" charset="0"/>
            </a:endParaRPr>
          </a:p>
          <a:p>
            <a:r>
              <a:rPr lang="en-US" altLang="ja-JP" sz="1400" dirty="0" smtClean="0">
                <a:latin typeface="Sitka Small" pitchFamily="2" charset="0"/>
              </a:rPr>
              <a:t>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</a:t>
            </a:r>
            <a:endParaRPr lang="en-US" altLang="ja-JP" sz="1400" dirty="0" smtClean="0">
              <a:latin typeface="Sitka Small" pitchFamily="2" charset="0"/>
            </a:endParaRPr>
          </a:p>
          <a:p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</a:t>
            </a:r>
            <a:endParaRPr lang="en-US" altLang="ja-JP" sz="1400" dirty="0" smtClean="0">
              <a:latin typeface="Sitka Small" pitchFamily="2" charset="0"/>
            </a:endParaRPr>
          </a:p>
          <a:p>
            <a:r>
              <a:rPr lang="en-US" altLang="ja-JP" sz="1400" dirty="0" smtClean="0">
                <a:latin typeface="Sitka Small" pitchFamily="2" charset="0"/>
              </a:rPr>
              <a:t>   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endParaRPr lang="en-US" altLang="ja-JP" sz="1400" dirty="0" smtClean="0">
              <a:latin typeface="Sitka Small" pitchFamily="2" charset="0"/>
            </a:endParaRPr>
          </a:p>
          <a:p>
            <a:endParaRPr lang="en-US" altLang="ja-JP" dirty="0" smtClean="0">
              <a:latin typeface="Sitka Small" pitchFamily="2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85346" y="1549730"/>
            <a:ext cx="2276195" cy="4401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</a:t>
            </a:r>
            <a:endParaRPr lang="en-US" altLang="ja-JP" sz="1400" dirty="0" smtClean="0">
              <a:latin typeface="Sitka Small" pitchFamily="2" charset="0"/>
            </a:endParaRPr>
          </a:p>
          <a:p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</a:t>
            </a:r>
            <a:endParaRPr lang="en-US" altLang="ja-JP" sz="1400" dirty="0" smtClean="0">
              <a:latin typeface="Sitka Small" pitchFamily="2" charset="0"/>
            </a:endParaRPr>
          </a:p>
          <a:p>
            <a:r>
              <a:rPr lang="en-US" altLang="ja-JP" sz="1400" dirty="0" smtClean="0">
                <a:latin typeface="Sitka Small" pitchFamily="2" charset="0"/>
              </a:rPr>
              <a:t>   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endParaRPr lang="en-US" altLang="ja-JP" sz="1400" dirty="0" smtClean="0">
              <a:latin typeface="Sitka Small" pitchFamily="2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81805" y="1568624"/>
            <a:ext cx="2276195" cy="4401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Sitka Small" pitchFamily="2" charset="0"/>
              </a:rPr>
              <a:t>      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</a:t>
            </a:r>
            <a:endParaRPr lang="en-US" altLang="ja-JP" sz="1400" dirty="0" smtClean="0">
              <a:latin typeface="Sitka Small" pitchFamily="2" charset="0"/>
            </a:endParaRPr>
          </a:p>
          <a:p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smtClean="0">
                <a:latin typeface="Sitka Small" pitchFamily="2" charset="0"/>
              </a:rPr>
              <a:t> 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</a:t>
            </a:r>
            <a:endParaRPr lang="en-US" altLang="ja-JP" sz="1400" dirty="0" smtClean="0">
              <a:latin typeface="Sitka Small" pitchFamily="2" charset="0"/>
            </a:endParaRPr>
          </a:p>
          <a:p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endParaRPr lang="en-US" altLang="ja-JP" sz="1400" dirty="0" smtClean="0">
              <a:latin typeface="Sitka Small" pitchFamily="2" charset="0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0" y="1080120"/>
            <a:ext cx="6858000" cy="3459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ja-JP" sz="1400" dirty="0" smtClean="0">
                <a:latin typeface="Sitka Subheading" pitchFamily="2" charset="0"/>
                <a:ea typeface="+mj-ea"/>
                <a:cs typeface="+mj-cs"/>
              </a:rPr>
              <a:t>[Paper motto or mission statement or something you want to appear in every issue.]</a:t>
            </a:r>
            <a:endParaRPr lang="en-US" altLang="ja-JP" sz="1400" dirty="0" smtClean="0">
              <a:latin typeface="Sitka Subheading" pitchFamily="2" charset="0"/>
              <a:ea typeface="+mj-ea"/>
              <a:cs typeface="+mj-cs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188640" y="1496616"/>
            <a:ext cx="640871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88640" y="1064568"/>
            <a:ext cx="640871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188640" y="6033120"/>
            <a:ext cx="640871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タイトル 1"/>
          <p:cNvSpPr txBox="1">
            <a:spLocks/>
          </p:cNvSpPr>
          <p:nvPr/>
        </p:nvSpPr>
        <p:spPr>
          <a:xfrm>
            <a:off x="5157192" y="1"/>
            <a:ext cx="1700808" cy="272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ja-JP" sz="1400" dirty="0" smtClean="0">
                <a:latin typeface="Sitka Subheading" pitchFamily="2" charset="0"/>
                <a:ea typeface="+mj-ea"/>
                <a:cs typeface="+mj-cs"/>
              </a:rPr>
              <a:t>#1  January, 2024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9946" y="6033121"/>
            <a:ext cx="2276195" cy="38164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Sitka Subheading" pitchFamily="2" charset="0"/>
              </a:rPr>
              <a:t>Title</a:t>
            </a:r>
            <a:endParaRPr lang="en-US" altLang="ja-JP" b="1" dirty="0" smtClean="0">
              <a:latin typeface="Sitka Subheading" pitchFamily="2" charset="0"/>
            </a:endParaRPr>
          </a:p>
          <a:p>
            <a:r>
              <a:rPr lang="en-US" altLang="ja-JP" sz="1400" dirty="0" smtClean="0">
                <a:latin typeface="Sitka Small" pitchFamily="2" charset="0"/>
              </a:rPr>
              <a:t>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</a:t>
            </a:r>
            <a:endParaRPr lang="en-US" altLang="ja-JP" sz="1400" dirty="0" smtClean="0">
              <a:latin typeface="Sitka Small" pitchFamily="2" charset="0"/>
            </a:endParaRPr>
          </a:p>
          <a:p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</a:t>
            </a:r>
            <a:endParaRPr lang="en-US" altLang="ja-JP" sz="1400" dirty="0" smtClean="0">
              <a:latin typeface="Sitka Small" pitchFamily="2" charset="0"/>
            </a:endParaRPr>
          </a:p>
          <a:p>
            <a:r>
              <a:rPr lang="en-US" altLang="ja-JP" sz="1400" dirty="0" smtClean="0">
                <a:latin typeface="Sitka Small" pitchFamily="2" charset="0"/>
              </a:rPr>
              <a:t>   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</a:t>
            </a:r>
            <a:endParaRPr lang="en-US" altLang="ja-JP" dirty="0" smtClean="0">
              <a:latin typeface="Sitka Small" pitchFamily="2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80015" y="6033120"/>
            <a:ext cx="2276195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smtClean="0">
                <a:latin typeface="Sitka Small" pitchFamily="2" charset="0"/>
              </a:rPr>
              <a:t>xxx</a:t>
            </a:r>
          </a:p>
          <a:p>
            <a:r>
              <a:rPr lang="en-US" altLang="ja-JP" sz="1400" dirty="0" smtClean="0">
                <a:latin typeface="Sitka Small" pitchFamily="2" charset="0"/>
              </a:rPr>
              <a:t> 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</a:t>
            </a:r>
            <a:endParaRPr lang="en-US" altLang="ja-JP" sz="1400" dirty="0" smtClean="0">
              <a:latin typeface="Sitka Small" pitchFamily="2" charset="0"/>
            </a:endParaRPr>
          </a:p>
          <a:p>
            <a:r>
              <a:rPr lang="en-US" altLang="ja-JP" sz="1400" dirty="0" smtClean="0">
                <a:latin typeface="Sitka Small" pitchFamily="2" charset="0"/>
              </a:rPr>
              <a:t>   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endParaRPr lang="en-US" altLang="ja-JP" sz="1400" dirty="0" smtClean="0">
              <a:latin typeface="Sitka Small" pitchFamily="2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76474" y="6033120"/>
            <a:ext cx="2276195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xxx</a:t>
            </a:r>
          </a:p>
          <a:p>
            <a:r>
              <a:rPr lang="en-US" altLang="ja-JP" sz="1400" dirty="0" smtClean="0">
                <a:latin typeface="Sitka Small" pitchFamily="2" charset="0"/>
              </a:rPr>
              <a:t> 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</a:t>
            </a:r>
            <a:endParaRPr lang="en-US" altLang="ja-JP" sz="1400" dirty="0" smtClean="0">
              <a:latin typeface="Sitka Small" pitchFamily="2" charset="0"/>
            </a:endParaRPr>
          </a:p>
          <a:p>
            <a:r>
              <a:rPr lang="en-US" altLang="ja-JP" sz="1400" dirty="0" smtClean="0">
                <a:latin typeface="Sitka Small" pitchFamily="2" charset="0"/>
              </a:rPr>
              <a:t>   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endParaRPr lang="en-US" altLang="ja-JP" sz="1400" dirty="0" smtClean="0">
              <a:latin typeface="Sitka Small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直線コネクタ 16"/>
          <p:cNvCxnSpPr/>
          <p:nvPr/>
        </p:nvCxnSpPr>
        <p:spPr>
          <a:xfrm>
            <a:off x="188640" y="632520"/>
            <a:ext cx="640871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672746" y="128464"/>
            <a:ext cx="348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>
                <a:latin typeface="Sitka Subheading" pitchFamily="2" charset="0"/>
              </a:rPr>
              <a:t>[section title]</a:t>
            </a:r>
            <a:endParaRPr lang="en-US" altLang="ja-JP" b="1" dirty="0" smtClean="0">
              <a:latin typeface="Sitka Subheading" pitchFamily="2" charset="0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116632" y="6033120"/>
            <a:ext cx="216024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116632" y="5457056"/>
            <a:ext cx="21602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44624" y="5529064"/>
            <a:ext cx="2188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Sitka Subheading" pitchFamily="2" charset="0"/>
              </a:rPr>
              <a:t>[section title]</a:t>
            </a:r>
            <a:endParaRPr lang="en-US" altLang="ja-JP" b="1" dirty="0" smtClean="0">
              <a:latin typeface="Sitka Subheading" pitchFamily="2" charset="0"/>
            </a:endParaRPr>
          </a:p>
        </p:txBody>
      </p:sp>
      <p:graphicFrame>
        <p:nvGraphicFramePr>
          <p:cNvPr id="30" name="表 29"/>
          <p:cNvGraphicFramePr>
            <a:graphicFrameLocks noGrp="1"/>
          </p:cNvGraphicFramePr>
          <p:nvPr/>
        </p:nvGraphicFramePr>
        <p:xfrm>
          <a:off x="2348880" y="6105128"/>
          <a:ext cx="4509120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280"/>
                <a:gridCol w="1127280"/>
                <a:gridCol w="1127280"/>
                <a:gridCol w="1127280"/>
              </a:tblGrid>
              <a:tr h="1191675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Aries</a:t>
                      </a: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(March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21 – April 19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)</a:t>
                      </a:r>
                    </a:p>
                    <a:p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Taurus </a:t>
                      </a: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(April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20 – May 20)</a:t>
                      </a:r>
                    </a:p>
                    <a:p>
                      <a:endParaRPr kumimoji="1" lang="en-US" altLang="ja-JP" sz="1100" b="0" baseline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Gemini</a:t>
                      </a: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(May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21 – June 21)</a:t>
                      </a:r>
                    </a:p>
                    <a:p>
                      <a:endParaRPr kumimoji="1" lang="en-US" altLang="ja-JP" sz="1100" b="0" baseline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Cancer</a:t>
                      </a: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(June 22 – July 22)</a:t>
                      </a:r>
                    </a:p>
                    <a:p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16331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Leo</a:t>
                      </a: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(July 23 – August 22)</a:t>
                      </a:r>
                    </a:p>
                    <a:p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Virgo</a:t>
                      </a: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(August 23 – September 22)</a:t>
                      </a:r>
                    </a:p>
                    <a:p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Libra</a:t>
                      </a: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(September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23 – October 23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)</a:t>
                      </a:r>
                    </a:p>
                    <a:p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Scorpius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(October 24 – November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21)</a:t>
                      </a:r>
                    </a:p>
                    <a:p>
                      <a:endParaRPr kumimoji="1" lang="en-US" altLang="ja-JP" sz="1400" b="0" baseline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16331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Sagittarius</a:t>
                      </a:r>
                      <a:r>
                        <a:rPr kumimoji="1" lang="en-US" altLang="ja-JP" sz="1400" b="0" baseline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</a:t>
                      </a:r>
                    </a:p>
                    <a:p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(November 22 – December 21)</a:t>
                      </a:r>
                    </a:p>
                    <a:p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Capricornus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</a:t>
                      </a: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(December 22 – January 19)</a:t>
                      </a:r>
                    </a:p>
                    <a:p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Aquarius</a:t>
                      </a: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(January 20 – February 18)</a:t>
                      </a:r>
                    </a:p>
                    <a:p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Pisces</a:t>
                      </a: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(February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19 – March 20)</a:t>
                      </a:r>
                    </a:p>
                    <a:p>
                      <a:endParaRPr kumimoji="1" lang="en-US" altLang="ja-JP" sz="1400" b="0" baseline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 </a:t>
                      </a:r>
                      <a:r>
                        <a:rPr kumimoji="1" lang="en-US" altLang="ja-JP" sz="1400" b="0" dirty="0" err="1" smtClean="0">
                          <a:solidFill>
                            <a:schemeClr val="tx1"/>
                          </a:solidFill>
                          <a:latin typeface="Sitka Subheading" pitchFamily="2" charset="0"/>
                        </a:rPr>
                        <a:t>xxxx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Sitka Subheading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1" name="直線コネクタ 30"/>
          <p:cNvCxnSpPr/>
          <p:nvPr/>
        </p:nvCxnSpPr>
        <p:spPr>
          <a:xfrm>
            <a:off x="2348880" y="6033120"/>
            <a:ext cx="432048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2348880" y="5457056"/>
            <a:ext cx="432048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2289328" y="5575965"/>
            <a:ext cx="4568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Sitka Subheading" pitchFamily="2" charset="0"/>
              </a:rPr>
              <a:t>Fortune telling (</a:t>
            </a:r>
            <a:r>
              <a:rPr kumimoji="1" lang="ja-JP" altLang="en-US" sz="1600" b="1" dirty="0" smtClean="0">
                <a:latin typeface="Sitka Subheading" pitchFamily="2" charset="0"/>
              </a:rPr>
              <a:t>星占い</a:t>
            </a:r>
            <a:r>
              <a:rPr kumimoji="1" lang="en-US" altLang="ja-JP" sz="1600" b="1" dirty="0" smtClean="0">
                <a:latin typeface="Sitka Subheading" pitchFamily="2" charset="0"/>
              </a:rPr>
              <a:t>) </a:t>
            </a:r>
            <a:r>
              <a:rPr kumimoji="1" lang="en-US" altLang="ja-JP" sz="1400" dirty="0" smtClean="0">
                <a:latin typeface="Sitka Subheading" pitchFamily="2" charset="0"/>
              </a:rPr>
              <a:t>– Check </a:t>
            </a:r>
            <a:r>
              <a:rPr kumimoji="1" lang="en-US" altLang="ja-JP" sz="1400" b="1" u="sng" dirty="0" smtClean="0">
                <a:latin typeface="Sitka Subheading" pitchFamily="2" charset="0"/>
              </a:rPr>
              <a:t>your</a:t>
            </a:r>
            <a:r>
              <a:rPr kumimoji="1" lang="en-US" altLang="ja-JP" sz="1400" dirty="0" smtClean="0">
                <a:latin typeface="Sitka Subheading" pitchFamily="2" charset="0"/>
              </a:rPr>
              <a:t> birthday!</a:t>
            </a:r>
            <a:endParaRPr lang="en-US" altLang="ja-JP" dirty="0" smtClean="0">
              <a:latin typeface="Sitka Subheading" pitchFamily="2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-4615" y="632521"/>
            <a:ext cx="2276195" cy="48936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latin typeface="Sitka Subheading" pitchFamily="2" charset="0"/>
              </a:rPr>
              <a:t>Title</a:t>
            </a:r>
            <a:endParaRPr lang="en-US" altLang="ja-JP" b="1" dirty="0" smtClean="0">
              <a:latin typeface="Sitka Subheading" pitchFamily="2" charset="0"/>
            </a:endParaRPr>
          </a:p>
          <a:p>
            <a:r>
              <a:rPr lang="en-US" altLang="ja-JP" sz="1400" dirty="0" smtClean="0">
                <a:latin typeface="Sitka Small" pitchFamily="2" charset="0"/>
              </a:rPr>
              <a:t>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</a:t>
            </a:r>
            <a:endParaRPr lang="en-US" altLang="ja-JP" sz="1400" dirty="0" smtClean="0">
              <a:latin typeface="Sitka Small" pitchFamily="2" charset="0"/>
            </a:endParaRPr>
          </a:p>
          <a:p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</a:t>
            </a:r>
            <a:endParaRPr lang="en-US" altLang="ja-JP" sz="1400" dirty="0" smtClean="0">
              <a:latin typeface="Sitka Small" pitchFamily="2" charset="0"/>
            </a:endParaRPr>
          </a:p>
          <a:p>
            <a:r>
              <a:rPr lang="en-US" altLang="ja-JP" sz="1400" dirty="0" smtClean="0">
                <a:latin typeface="Sitka Small" pitchFamily="2" charset="0"/>
              </a:rPr>
              <a:t>   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</a:t>
            </a:r>
            <a:endParaRPr lang="en-US" altLang="ja-JP" dirty="0" smtClean="0">
              <a:latin typeface="Sitka Small" pitchFamily="2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285346" y="632520"/>
            <a:ext cx="2276195" cy="48320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smtClean="0">
                <a:latin typeface="Sitka Small" pitchFamily="2" charset="0"/>
              </a:rPr>
              <a:t>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</a:t>
            </a:r>
            <a:endParaRPr lang="en-US" altLang="ja-JP" sz="1400" dirty="0" smtClean="0">
              <a:latin typeface="Sitka Small" pitchFamily="2" charset="0"/>
            </a:endParaRPr>
          </a:p>
          <a:p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</a:t>
            </a:r>
            <a:endParaRPr lang="en-US" altLang="ja-JP" sz="1400" dirty="0" smtClean="0">
              <a:latin typeface="Sitka Small" pitchFamily="2" charset="0"/>
            </a:endParaRPr>
          </a:p>
          <a:p>
            <a:r>
              <a:rPr lang="en-US" altLang="ja-JP" sz="1400" dirty="0" smtClean="0">
                <a:latin typeface="Sitka Small" pitchFamily="2" charset="0"/>
              </a:rPr>
              <a:t>   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</a:t>
            </a:r>
            <a:endParaRPr lang="en-US" altLang="ja-JP" sz="1400" dirty="0" smtClean="0">
              <a:latin typeface="Sitka Small" pitchFamily="2" charset="0"/>
            </a:endParaRPr>
          </a:p>
          <a:p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endParaRPr lang="en-US" altLang="ja-JP" sz="1400" dirty="0" smtClean="0">
              <a:latin typeface="Sitka Small" pitchFamily="2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581805" y="632520"/>
            <a:ext cx="2276195" cy="48320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</a:t>
            </a:r>
            <a:endParaRPr lang="en-US" altLang="ja-JP" sz="1400" dirty="0" smtClean="0">
              <a:latin typeface="Sitka Small" pitchFamily="2" charset="0"/>
            </a:endParaRPr>
          </a:p>
          <a:p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</a:t>
            </a:r>
            <a:endParaRPr lang="en-US" altLang="ja-JP" sz="1400" dirty="0" smtClean="0">
              <a:latin typeface="Sitka Small" pitchFamily="2" charset="0"/>
            </a:endParaRPr>
          </a:p>
          <a:p>
            <a:r>
              <a:rPr lang="en-US" altLang="ja-JP" sz="1400" dirty="0" smtClean="0">
                <a:latin typeface="Sitka Small" pitchFamily="2" charset="0"/>
              </a:rPr>
              <a:t>   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</a:t>
            </a:r>
            <a:endParaRPr lang="en-US" altLang="ja-JP" sz="1400" dirty="0" smtClean="0">
              <a:latin typeface="Sitka Small" pitchFamily="2" charset="0"/>
            </a:endParaRPr>
          </a:p>
          <a:p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endParaRPr lang="en-US" altLang="ja-JP" sz="1400" dirty="0" smtClean="0">
              <a:latin typeface="Sitka Small" pitchFamily="2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0" y="6033120"/>
            <a:ext cx="2276195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Sitka Small" pitchFamily="2" charset="0"/>
              </a:rPr>
              <a:t>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</a:t>
            </a:r>
            <a:endParaRPr lang="en-US" altLang="ja-JP" sz="1400" dirty="0" smtClean="0">
              <a:latin typeface="Sitka Small" pitchFamily="2" charset="0"/>
            </a:endParaRPr>
          </a:p>
          <a:p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smtClean="0">
                <a:latin typeface="Sitka Small" pitchFamily="2" charset="0"/>
              </a:rPr>
              <a:t>xxx </a:t>
            </a:r>
            <a:r>
              <a:rPr lang="en-US" altLang="ja-JP" sz="1400" dirty="0" err="1" smtClean="0">
                <a:latin typeface="Sitka Small" pitchFamily="2" charset="0"/>
              </a:rPr>
              <a:t>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</a:t>
            </a:r>
            <a:r>
              <a:rPr lang="en-US" altLang="ja-JP" sz="1400" dirty="0" smtClean="0">
                <a:latin typeface="Sitka Small" pitchFamily="2" charset="0"/>
              </a:rPr>
              <a:t>       </a:t>
            </a:r>
            <a:r>
              <a:rPr lang="en-US" altLang="ja-JP" sz="1400" dirty="0" err="1" smtClean="0">
                <a:latin typeface="Sitka Small" pitchFamily="2" charset="0"/>
              </a:rPr>
              <a:t>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</a:t>
            </a:r>
            <a:endParaRPr lang="en-US" altLang="ja-JP" sz="1400" dirty="0" smtClean="0">
              <a:latin typeface="Sitka Small" pitchFamily="2" charset="0"/>
            </a:endParaRPr>
          </a:p>
          <a:p>
            <a:r>
              <a:rPr lang="en-US" altLang="ja-JP" sz="1400" dirty="0" smtClean="0">
                <a:latin typeface="Sitka Small" pitchFamily="2" charset="0"/>
              </a:rPr>
              <a:t>       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</a:t>
            </a:r>
            <a:r>
              <a:rPr lang="en-US" altLang="ja-JP" sz="1400" dirty="0" smtClean="0">
                <a:latin typeface="Sitka Small" pitchFamily="2" charset="0"/>
              </a:rPr>
              <a:t> </a:t>
            </a:r>
            <a:r>
              <a:rPr lang="en-US" altLang="ja-JP" sz="1400" dirty="0" err="1" smtClean="0">
                <a:latin typeface="Sitka Small" pitchFamily="2" charset="0"/>
              </a:rPr>
              <a:t>xxxxxxxxx</a:t>
            </a:r>
            <a:endParaRPr lang="en-US" altLang="ja-JP" dirty="0" smtClean="0">
              <a:latin typeface="Sitka Small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517</Words>
  <Application>Microsoft Office PowerPoint</Application>
  <PresentationFormat>A4 210 x 297 mm</PresentationFormat>
  <Paragraphs>89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[Paper name]</vt:lpstr>
      <vt:lpstr>スライド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Sanjo English Echoes</dc:title>
  <dc:creator>bunsui-j-share</dc:creator>
  <cp:lastModifiedBy>bunsui-j-share</cp:lastModifiedBy>
  <cp:revision>27</cp:revision>
  <dcterms:created xsi:type="dcterms:W3CDTF">2024-01-22T00:04:29Z</dcterms:created>
  <dcterms:modified xsi:type="dcterms:W3CDTF">2024-02-19T23:20:18Z</dcterms:modified>
</cp:coreProperties>
</file>