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9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4" d="100"/>
          <a:sy n="84" d="100"/>
        </p:scale>
        <p:origin x="216" y="-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CDF74-2949-4642-9ACF-50D6E0C5B233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9D34-BAFE-4046-8081-2936511EFA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20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CDF74-2949-4642-9ACF-50D6E0C5B233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9D34-BAFE-4046-8081-2936511EFA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85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CDF74-2949-4642-9ACF-50D6E0C5B233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9D34-BAFE-4046-8081-2936511EFA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22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CDF74-2949-4642-9ACF-50D6E0C5B233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9D34-BAFE-4046-8081-2936511EFA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77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CDF74-2949-4642-9ACF-50D6E0C5B233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9D34-BAFE-4046-8081-2936511EFA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279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CDF74-2949-4642-9ACF-50D6E0C5B233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9D34-BAFE-4046-8081-2936511EFA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79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CDF74-2949-4642-9ACF-50D6E0C5B233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9D34-BAFE-4046-8081-2936511EFA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37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CDF74-2949-4642-9ACF-50D6E0C5B233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9D34-BAFE-4046-8081-2936511EFA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46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CDF74-2949-4642-9ACF-50D6E0C5B233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9D34-BAFE-4046-8081-2936511EFA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63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CDF74-2949-4642-9ACF-50D6E0C5B233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9D34-BAFE-4046-8081-2936511EFA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8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CDF74-2949-4642-9ACF-50D6E0C5B233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9D34-BAFE-4046-8081-2936511EFA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9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CDF74-2949-4642-9ACF-50D6E0C5B233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59D34-BAFE-4046-8081-2936511EFA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27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Berlin Sans FB" panose="020E0602020502020306" pitchFamily="34" charset="0"/>
              </a:rPr>
              <a:t>Unit 7 - Welcome to Japan</a:t>
            </a:r>
            <a:endParaRPr kumimoji="1" lang="ja-JP" altLang="en-US" dirty="0">
              <a:latin typeface="Berlin Sans FB" panose="020E0602020502020306" pitchFamily="34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Berlin Sans FB" panose="020E0602020502020306" pitchFamily="34" charset="0"/>
              </a:rPr>
              <a:t>Communication Practice</a:t>
            </a:r>
            <a:endParaRPr kumimoji="1" lang="ja-JP" altLang="en-US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55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1058091" y="483326"/>
            <a:ext cx="9470571" cy="3749040"/>
            <a:chOff x="235132" y="169817"/>
            <a:chExt cx="5473338" cy="2677886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7197" y="751918"/>
              <a:ext cx="991850" cy="1011800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60351" y="1747787"/>
              <a:ext cx="888236" cy="1013562"/>
            </a:xfrm>
            <a:prstGeom prst="rect">
              <a:avLst/>
            </a:prstGeom>
          </p:spPr>
        </p:pic>
        <p:sp>
          <p:nvSpPr>
            <p:cNvPr id="10" name="角丸四角形吹き出し 9"/>
            <p:cNvSpPr/>
            <p:nvPr/>
          </p:nvSpPr>
          <p:spPr>
            <a:xfrm>
              <a:off x="2072534" y="689979"/>
              <a:ext cx="3205964" cy="636521"/>
            </a:xfrm>
            <a:prstGeom prst="wedgeRoundRectCallout">
              <a:avLst>
                <a:gd name="adj1" fmla="val -71735"/>
                <a:gd name="adj2" fmla="val 44109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 smtClean="0">
                  <a:latin typeface="Comic Sans MS" panose="030F0702030302020204" pitchFamily="66" charset="0"/>
                </a:rPr>
                <a:t>What season do you like?</a:t>
              </a:r>
              <a:endParaRPr kumimoji="1" lang="ja-JP" altLang="en-US" sz="24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11" name="角丸四角形吹き出し 10"/>
            <p:cNvSpPr/>
            <p:nvPr/>
          </p:nvSpPr>
          <p:spPr>
            <a:xfrm>
              <a:off x="2559319" y="1747787"/>
              <a:ext cx="1687350" cy="482709"/>
            </a:xfrm>
            <a:prstGeom prst="wedgeRoundRectCallout">
              <a:avLst>
                <a:gd name="adj1" fmla="val 68822"/>
                <a:gd name="adj2" fmla="val 88690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 smtClean="0">
                  <a:latin typeface="Comic Sans MS" panose="030F0702030302020204" pitchFamily="66" charset="0"/>
                </a:rPr>
                <a:t>I like </a:t>
              </a:r>
              <a:r>
                <a:rPr kumimoji="1" lang="en-US" altLang="ja-JP" sz="2400" b="1" u="sng" dirty="0" smtClean="0">
                  <a:latin typeface="Comic Sans MS" panose="030F0702030302020204" pitchFamily="66" charset="0"/>
                </a:rPr>
                <a:t>winter</a:t>
              </a:r>
              <a:endParaRPr kumimoji="1" lang="ja-JP" altLang="en-US" sz="2400" b="1" u="sng" dirty="0">
                <a:latin typeface="Comic Sans MS" panose="030F0702030302020204" pitchFamily="66" charset="0"/>
              </a:endParaRPr>
            </a:p>
          </p:txBody>
        </p:sp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02994" y="1379983"/>
              <a:ext cx="487690" cy="531490"/>
            </a:xfrm>
            <a:prstGeom prst="rect">
              <a:avLst/>
            </a:prstGeom>
          </p:spPr>
        </p:pic>
        <p:sp>
          <p:nvSpPr>
            <p:cNvPr id="13" name="正方形/長方形 12"/>
            <p:cNvSpPr/>
            <p:nvPr/>
          </p:nvSpPr>
          <p:spPr>
            <a:xfrm>
              <a:off x="235132" y="169817"/>
              <a:ext cx="5473338" cy="2677886"/>
            </a:xfrm>
            <a:prstGeom prst="rect">
              <a:avLst/>
            </a:prstGeom>
            <a:noFill/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261258" y="252961"/>
              <a:ext cx="991850" cy="39807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b="1" dirty="0" smtClean="0"/>
                <a:t>Step 1</a:t>
              </a:r>
              <a:endParaRPr kumimoji="1" lang="ja-JP" altLang="en-US" sz="2000" b="1" dirty="0"/>
            </a:p>
          </p:txBody>
        </p:sp>
      </p:grpSp>
      <p:sp>
        <p:nvSpPr>
          <p:cNvPr id="22" name="角丸四角形 21"/>
          <p:cNvSpPr/>
          <p:nvPr/>
        </p:nvSpPr>
        <p:spPr>
          <a:xfrm>
            <a:off x="2441121" y="4515104"/>
            <a:ext cx="2366010" cy="89097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>
                <a:latin typeface="Comic Sans MS" panose="030F0702030302020204" pitchFamily="66" charset="0"/>
              </a:rPr>
              <a:t>I like ~. </a:t>
            </a:r>
            <a:endParaRPr lang="ja-JP" altLang="en-US" sz="3600" dirty="0">
              <a:latin typeface="Comic Sans MS" panose="030F0702030302020204" pitchFamily="66" charset="0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4579" y="4517617"/>
            <a:ext cx="2332788" cy="177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14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1518732" y="329835"/>
            <a:ext cx="8905428" cy="3282045"/>
            <a:chOff x="6022152" y="169817"/>
            <a:chExt cx="5473338" cy="2677886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34078" y="581867"/>
              <a:ext cx="4849486" cy="2056785"/>
            </a:xfrm>
            <a:prstGeom prst="rect">
              <a:avLst/>
            </a:prstGeom>
          </p:spPr>
        </p:pic>
        <p:sp>
          <p:nvSpPr>
            <p:cNvPr id="6" name="正方形/長方形 5"/>
            <p:cNvSpPr/>
            <p:nvPr/>
          </p:nvSpPr>
          <p:spPr>
            <a:xfrm>
              <a:off x="6022152" y="169817"/>
              <a:ext cx="5473338" cy="2677886"/>
            </a:xfrm>
            <a:prstGeom prst="rect">
              <a:avLst/>
            </a:prstGeom>
            <a:noFill/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b="1"/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6098876" y="252961"/>
              <a:ext cx="1007318" cy="39807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 smtClean="0"/>
                <a:t>Step 2</a:t>
              </a:r>
              <a:endParaRPr kumimoji="1" lang="ja-JP" altLang="en-US" sz="1600" b="1" dirty="0"/>
            </a:p>
          </p:txBody>
        </p:sp>
      </p:grp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8799" y="4517035"/>
            <a:ext cx="5344021" cy="196998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5919" y="4058658"/>
            <a:ext cx="1352739" cy="419158"/>
          </a:xfrm>
          <a:prstGeom prst="rect">
            <a:avLst/>
          </a:prstGeom>
        </p:spPr>
      </p:pic>
      <p:sp>
        <p:nvSpPr>
          <p:cNvPr id="10" name="角丸四角形 9"/>
          <p:cNvSpPr/>
          <p:nvPr/>
        </p:nvSpPr>
        <p:spPr>
          <a:xfrm>
            <a:off x="5314950" y="3860678"/>
            <a:ext cx="6252210" cy="2745993"/>
          </a:xfrm>
          <a:prstGeom prst="roundRect">
            <a:avLst/>
          </a:prstGeom>
          <a:noFill/>
          <a:ln w="3810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吹き出し 12"/>
          <p:cNvSpPr/>
          <p:nvPr/>
        </p:nvSpPr>
        <p:spPr>
          <a:xfrm>
            <a:off x="646689" y="3832566"/>
            <a:ext cx="3483044" cy="871342"/>
          </a:xfrm>
          <a:prstGeom prst="wedgeRoundRectCallout">
            <a:avLst>
              <a:gd name="adj1" fmla="val -62181"/>
              <a:gd name="adj2" fmla="val 6905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latin typeface="Comic Sans MS" panose="030F0702030302020204" pitchFamily="66" charset="0"/>
              </a:rPr>
              <a:t>Why do you like ~ </a:t>
            </a:r>
            <a:r>
              <a:rPr lang="en-US" altLang="ja-JP" sz="2400" dirty="0" smtClean="0">
                <a:latin typeface="Comic Sans MS" panose="030F0702030302020204" pitchFamily="66" charset="0"/>
              </a:rPr>
              <a:t>?</a:t>
            </a:r>
            <a:endParaRPr lang="ja-JP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1500436" y="4987929"/>
            <a:ext cx="3577590" cy="697230"/>
          </a:xfrm>
          <a:prstGeom prst="wedgeRoundRectCallout">
            <a:avLst>
              <a:gd name="adj1" fmla="val 53608"/>
              <a:gd name="adj2" fmla="val 8039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latin typeface="Comic Sans MS" panose="030F0702030302020204" pitchFamily="66" charset="0"/>
              </a:rPr>
              <a:t>We have O </a:t>
            </a:r>
            <a:r>
              <a:rPr lang="en-US" altLang="ja-JP" sz="2400" dirty="0" err="1">
                <a:latin typeface="Comic Sans MS" panose="030F0702030302020204" pitchFamily="66" charset="0"/>
              </a:rPr>
              <a:t>O</a:t>
            </a:r>
            <a:r>
              <a:rPr lang="en-US" altLang="ja-JP" sz="2400" dirty="0">
                <a:latin typeface="Comic Sans MS" panose="030F0702030302020204" pitchFamily="66" charset="0"/>
              </a:rPr>
              <a:t> in </a:t>
            </a:r>
            <a:r>
              <a:rPr lang="en-US" altLang="ja-JP" sz="2400" dirty="0" smtClean="0">
                <a:latin typeface="Comic Sans MS" panose="030F0702030302020204" pitchFamily="66" charset="0"/>
              </a:rPr>
              <a:t>~.</a:t>
            </a:r>
            <a:endParaRPr lang="ja-JP" alt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97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1728644" y="490402"/>
            <a:ext cx="8676000" cy="3276000"/>
            <a:chOff x="3157394" y="3496492"/>
            <a:chExt cx="5473338" cy="2677886"/>
          </a:xfrm>
        </p:grpSpPr>
        <p:sp>
          <p:nvSpPr>
            <p:cNvPr id="9" name="正方形/長方形 8"/>
            <p:cNvSpPr/>
            <p:nvPr/>
          </p:nvSpPr>
          <p:spPr>
            <a:xfrm>
              <a:off x="3157394" y="3496492"/>
              <a:ext cx="5473338" cy="2677886"/>
            </a:xfrm>
            <a:prstGeom prst="rect">
              <a:avLst/>
            </a:prstGeom>
            <a:noFill/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b="1"/>
            </a:p>
          </p:txBody>
        </p:sp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54852" y="4049138"/>
              <a:ext cx="4654763" cy="1765351"/>
            </a:xfrm>
            <a:prstGeom prst="rect">
              <a:avLst/>
            </a:prstGeom>
          </p:spPr>
        </p:pic>
        <p:sp>
          <p:nvSpPr>
            <p:cNvPr id="11" name="角丸四角形 10"/>
            <p:cNvSpPr/>
            <p:nvPr/>
          </p:nvSpPr>
          <p:spPr>
            <a:xfrm>
              <a:off x="3468866" y="3651067"/>
              <a:ext cx="946380" cy="39807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 smtClean="0"/>
                <a:t>Step 3</a:t>
              </a:r>
              <a:endParaRPr kumimoji="1" lang="ja-JP" altLang="en-US" sz="1600" b="1" dirty="0"/>
            </a:p>
          </p:txBody>
        </p:sp>
      </p:grpSp>
      <p:sp>
        <p:nvSpPr>
          <p:cNvPr id="12" name="角丸四角形吹き出し 11"/>
          <p:cNvSpPr/>
          <p:nvPr/>
        </p:nvSpPr>
        <p:spPr>
          <a:xfrm>
            <a:off x="718536" y="4062183"/>
            <a:ext cx="3007668" cy="1038343"/>
          </a:xfrm>
          <a:prstGeom prst="wedgeRoundRectCallout">
            <a:avLst>
              <a:gd name="adj1" fmla="val -62181"/>
              <a:gd name="adj2" fmla="val 6905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latin typeface="Comic Sans MS" panose="030F0702030302020204" pitchFamily="66" charset="0"/>
              </a:rPr>
              <a:t>What do you do on O </a:t>
            </a:r>
            <a:r>
              <a:rPr lang="en-US" altLang="ja-JP" sz="2400" dirty="0" err="1" smtClean="0">
                <a:latin typeface="Comic Sans MS" panose="030F0702030302020204" pitchFamily="66" charset="0"/>
              </a:rPr>
              <a:t>O</a:t>
            </a:r>
            <a:r>
              <a:rPr lang="en-US" altLang="ja-JP" sz="2400" dirty="0">
                <a:latin typeface="Comic Sans MS" panose="030F0702030302020204" pitchFamily="66" charset="0"/>
              </a:rPr>
              <a:t> </a:t>
            </a:r>
            <a:r>
              <a:rPr lang="en-US" altLang="ja-JP" sz="2400" dirty="0" smtClean="0">
                <a:latin typeface="Comic Sans MS" panose="030F0702030302020204" pitchFamily="66" charset="0"/>
              </a:rPr>
              <a:t>?</a:t>
            </a:r>
            <a:endParaRPr lang="ja-JP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4368722" y="4613039"/>
            <a:ext cx="2978304" cy="697230"/>
          </a:xfrm>
          <a:prstGeom prst="wedgeRoundRectCallout">
            <a:avLst>
              <a:gd name="adj1" fmla="val 63831"/>
              <a:gd name="adj2" fmla="val 9514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latin typeface="Comic Sans MS" panose="030F0702030302020204" pitchFamily="66" charset="0"/>
              </a:rPr>
              <a:t>I usually _______.</a:t>
            </a:r>
            <a:endParaRPr lang="ja-JP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8081009" y="4613039"/>
            <a:ext cx="3086101" cy="18745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altLang="ja-JP" sz="2400" dirty="0" smtClean="0">
                <a:latin typeface="Comic Sans MS" panose="030F0702030302020204" pitchFamily="66" charset="0"/>
              </a:rPr>
              <a:t>  play		go</a:t>
            </a:r>
          </a:p>
          <a:p>
            <a:pPr algn="just"/>
            <a:r>
              <a:rPr lang="en-US" altLang="ja-JP" sz="2400" dirty="0" smtClean="0">
                <a:latin typeface="Comic Sans MS" panose="030F0702030302020204" pitchFamily="66" charset="0"/>
              </a:rPr>
              <a:t>  eat		throw</a:t>
            </a:r>
          </a:p>
          <a:p>
            <a:pPr algn="just"/>
            <a:r>
              <a:rPr lang="en-US" altLang="ja-JP" sz="2400" dirty="0" smtClean="0">
                <a:latin typeface="Comic Sans MS" panose="030F0702030302020204" pitchFamily="66" charset="0"/>
              </a:rPr>
              <a:t>  watch	see</a:t>
            </a:r>
          </a:p>
          <a:p>
            <a:pPr algn="just"/>
            <a:r>
              <a:rPr lang="en-US" altLang="ja-JP" sz="2400" dirty="0" smtClean="0">
                <a:latin typeface="Comic Sans MS" panose="030F0702030302020204" pitchFamily="66" charset="0"/>
              </a:rPr>
              <a:t>  do		make</a:t>
            </a:r>
          </a:p>
        </p:txBody>
      </p:sp>
    </p:spTree>
    <p:extLst>
      <p:ext uri="{BB962C8B-B14F-4D97-AF65-F5344CB8AC3E}">
        <p14:creationId xmlns:p14="http://schemas.microsoft.com/office/powerpoint/2010/main" val="164474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グループ化 20"/>
          <p:cNvGrpSpPr/>
          <p:nvPr/>
        </p:nvGrpSpPr>
        <p:grpSpPr>
          <a:xfrm>
            <a:off x="235132" y="169817"/>
            <a:ext cx="5473338" cy="2677886"/>
            <a:chOff x="235132" y="169817"/>
            <a:chExt cx="5473338" cy="2677886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7197" y="751918"/>
              <a:ext cx="991850" cy="1011800"/>
            </a:xfrm>
            <a:prstGeom prst="rect">
              <a:avLst/>
            </a:prstGeom>
          </p:spPr>
        </p:pic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60351" y="1747787"/>
              <a:ext cx="888236" cy="1013562"/>
            </a:xfrm>
            <a:prstGeom prst="rect">
              <a:avLst/>
            </a:prstGeom>
          </p:spPr>
        </p:pic>
        <p:sp>
          <p:nvSpPr>
            <p:cNvPr id="7" name="角丸四角形吹き出し 6"/>
            <p:cNvSpPr/>
            <p:nvPr/>
          </p:nvSpPr>
          <p:spPr>
            <a:xfrm>
              <a:off x="2072534" y="689979"/>
              <a:ext cx="3205964" cy="636521"/>
            </a:xfrm>
            <a:prstGeom prst="wedgeRoundRectCallout">
              <a:avLst>
                <a:gd name="adj1" fmla="val -71735"/>
                <a:gd name="adj2" fmla="val 44109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>
                  <a:latin typeface="Comic Sans MS" panose="030F0702030302020204" pitchFamily="66" charset="0"/>
                </a:rPr>
                <a:t>What season do you like?</a:t>
              </a:r>
              <a:endParaRPr kumimoji="1" lang="ja-JP" altLang="en-US" b="1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角丸四角形吹き出し 7"/>
            <p:cNvSpPr/>
            <p:nvPr/>
          </p:nvSpPr>
          <p:spPr>
            <a:xfrm>
              <a:off x="2559319" y="1747787"/>
              <a:ext cx="1687350" cy="482709"/>
            </a:xfrm>
            <a:prstGeom prst="wedgeRoundRectCallout">
              <a:avLst>
                <a:gd name="adj1" fmla="val 68822"/>
                <a:gd name="adj2" fmla="val 88690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>
                  <a:latin typeface="Comic Sans MS" panose="030F0702030302020204" pitchFamily="66" charset="0"/>
                </a:rPr>
                <a:t>I like </a:t>
              </a:r>
              <a:r>
                <a:rPr kumimoji="1" lang="en-US" altLang="ja-JP" b="1" u="sng" dirty="0" smtClean="0">
                  <a:latin typeface="Comic Sans MS" panose="030F0702030302020204" pitchFamily="66" charset="0"/>
                </a:rPr>
                <a:t>winter</a:t>
              </a:r>
              <a:endParaRPr kumimoji="1" lang="ja-JP" altLang="en-US" b="1" u="sng" dirty="0">
                <a:latin typeface="Comic Sans MS" panose="030F0702030302020204" pitchFamily="66" charset="0"/>
              </a:endParaRPr>
            </a:p>
          </p:txBody>
        </p:sp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02994" y="1379983"/>
              <a:ext cx="487690" cy="531490"/>
            </a:xfrm>
            <a:prstGeom prst="rect">
              <a:avLst/>
            </a:prstGeom>
          </p:spPr>
        </p:pic>
        <p:sp>
          <p:nvSpPr>
            <p:cNvPr id="11" name="正方形/長方形 10"/>
            <p:cNvSpPr/>
            <p:nvPr/>
          </p:nvSpPr>
          <p:spPr>
            <a:xfrm>
              <a:off x="235132" y="169817"/>
              <a:ext cx="5473338" cy="2677886"/>
            </a:xfrm>
            <a:prstGeom prst="rect">
              <a:avLst/>
            </a:prstGeom>
            <a:noFill/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b="1"/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261258" y="252961"/>
              <a:ext cx="991850" cy="39807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 smtClean="0"/>
                <a:t>Step 1</a:t>
              </a:r>
              <a:endParaRPr kumimoji="1" lang="ja-JP" altLang="en-US" sz="1600" b="1" dirty="0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6022152" y="169817"/>
            <a:ext cx="5473338" cy="2677886"/>
            <a:chOff x="6022152" y="169817"/>
            <a:chExt cx="5473338" cy="2677886"/>
          </a:xfrm>
        </p:grpSpPr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56486" y="540991"/>
              <a:ext cx="5210045" cy="2056785"/>
            </a:xfrm>
            <a:prstGeom prst="rect">
              <a:avLst/>
            </a:prstGeom>
          </p:spPr>
        </p:pic>
        <p:sp>
          <p:nvSpPr>
            <p:cNvPr id="16" name="正方形/長方形 15"/>
            <p:cNvSpPr/>
            <p:nvPr/>
          </p:nvSpPr>
          <p:spPr>
            <a:xfrm>
              <a:off x="6022152" y="169817"/>
              <a:ext cx="5473338" cy="2677886"/>
            </a:xfrm>
            <a:prstGeom prst="rect">
              <a:avLst/>
            </a:prstGeom>
            <a:noFill/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b="1"/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6098876" y="252961"/>
              <a:ext cx="1007318" cy="39807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 smtClean="0"/>
                <a:t>Step 2</a:t>
              </a:r>
              <a:endParaRPr kumimoji="1" lang="ja-JP" altLang="en-US" sz="1600" b="1" dirty="0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3157394" y="3496492"/>
            <a:ext cx="5473338" cy="2677886"/>
            <a:chOff x="3157394" y="3496492"/>
            <a:chExt cx="5473338" cy="2677886"/>
          </a:xfrm>
        </p:grpSpPr>
        <p:sp>
          <p:nvSpPr>
            <p:cNvPr id="18" name="正方形/長方形 17"/>
            <p:cNvSpPr/>
            <p:nvPr/>
          </p:nvSpPr>
          <p:spPr>
            <a:xfrm>
              <a:off x="3157394" y="3496492"/>
              <a:ext cx="5473338" cy="2677886"/>
            </a:xfrm>
            <a:prstGeom prst="rect">
              <a:avLst/>
            </a:prstGeom>
            <a:noFill/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b="1"/>
            </a:p>
          </p:txBody>
        </p:sp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275912" y="4049137"/>
              <a:ext cx="5236302" cy="1985904"/>
            </a:xfrm>
            <a:prstGeom prst="rect">
              <a:avLst/>
            </a:prstGeom>
          </p:spPr>
        </p:pic>
        <p:sp>
          <p:nvSpPr>
            <p:cNvPr id="20" name="角丸四角形 19"/>
            <p:cNvSpPr/>
            <p:nvPr/>
          </p:nvSpPr>
          <p:spPr>
            <a:xfrm>
              <a:off x="3468866" y="3651067"/>
              <a:ext cx="946380" cy="39807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 smtClean="0"/>
                <a:t>Step 3</a:t>
              </a:r>
              <a:endParaRPr kumimoji="1" lang="ja-JP" alt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95072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83</Words>
  <Application>Microsoft Office PowerPoint</Application>
  <PresentationFormat>ワイド画面</PresentationFormat>
  <Paragraphs>21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游ゴシック</vt:lpstr>
      <vt:lpstr>游ゴシック Light</vt:lpstr>
      <vt:lpstr>Arial</vt:lpstr>
      <vt:lpstr>Berlin Sans FB</vt:lpstr>
      <vt:lpstr>Comic Sans MS</vt:lpstr>
      <vt:lpstr>Office テーマ</vt:lpstr>
      <vt:lpstr>Unit 7 - Welcome to Japan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青梅市教育委員会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</dc:title>
  <dc:creator>Windows ユーザー</dc:creator>
  <cp:lastModifiedBy>Windows ユーザー</cp:lastModifiedBy>
  <cp:revision>8</cp:revision>
  <dcterms:created xsi:type="dcterms:W3CDTF">2022-01-20T06:03:11Z</dcterms:created>
  <dcterms:modified xsi:type="dcterms:W3CDTF">2022-01-20T07:12:17Z</dcterms:modified>
</cp:coreProperties>
</file>