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64" r:id="rId6"/>
    <p:sldId id="263" r:id="rId7"/>
    <p:sldId id="259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6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6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b="1" i="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1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8A7DF-048C-4F75-3886-0A83B7B8C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6151500" cy="3902149"/>
          </a:xfrm>
        </p:spPr>
        <p:txBody>
          <a:bodyPr anchor="t">
            <a:normAutofit/>
          </a:bodyPr>
          <a:lstStyle/>
          <a:p>
            <a:pPr algn="l"/>
            <a:r>
              <a:rPr lang="en-US" sz="8800" dirty="0">
                <a:latin typeface="Comic Sans MS" panose="030F0702030302020204" pitchFamily="66" charset="0"/>
              </a:rPr>
              <a:t>Listen Carefully</a:t>
            </a:r>
          </a:p>
        </p:txBody>
      </p:sp>
      <p:pic>
        <p:nvPicPr>
          <p:cNvPr id="1026" name="Picture 2" descr="耳に手を当ている男性のイラスト">
            <a:extLst>
              <a:ext uri="{FF2B5EF4-FFF2-40B4-BE49-F238E27FC236}">
                <a16:creationId xmlns:a16="http://schemas.microsoft.com/office/drawing/2014/main" id="{EEB5FFBB-3AF7-8576-680D-A2F88B868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" b="1"/>
          <a:stretch/>
        </p:blipFill>
        <p:spPr bwMode="auto"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his or has</a:t>
            </a:r>
          </a:p>
        </p:txBody>
      </p:sp>
    </p:spTree>
    <p:extLst>
      <p:ext uri="{BB962C8B-B14F-4D97-AF65-F5344CB8AC3E}">
        <p14:creationId xmlns:p14="http://schemas.microsoft.com/office/powerpoint/2010/main" val="36810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live or love</a:t>
            </a:r>
          </a:p>
        </p:txBody>
      </p:sp>
    </p:spTree>
    <p:extLst>
      <p:ext uri="{BB962C8B-B14F-4D97-AF65-F5344CB8AC3E}">
        <p14:creationId xmlns:p14="http://schemas.microsoft.com/office/powerpoint/2010/main" val="1444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mind or mine</a:t>
            </a:r>
          </a:p>
        </p:txBody>
      </p:sp>
    </p:spTree>
    <p:extLst>
      <p:ext uri="{BB962C8B-B14F-4D97-AF65-F5344CB8AC3E}">
        <p14:creationId xmlns:p14="http://schemas.microsoft.com/office/powerpoint/2010/main" val="26558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poor or power</a:t>
            </a:r>
          </a:p>
        </p:txBody>
      </p:sp>
    </p:spTree>
    <p:extLst>
      <p:ext uri="{BB962C8B-B14F-4D97-AF65-F5344CB8AC3E}">
        <p14:creationId xmlns:p14="http://schemas.microsoft.com/office/powerpoint/2010/main" val="398912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of or off</a:t>
            </a:r>
          </a:p>
        </p:txBody>
      </p:sp>
    </p:spTree>
    <p:extLst>
      <p:ext uri="{BB962C8B-B14F-4D97-AF65-F5344CB8AC3E}">
        <p14:creationId xmlns:p14="http://schemas.microsoft.com/office/powerpoint/2010/main" val="42966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fan or fun</a:t>
            </a:r>
          </a:p>
        </p:txBody>
      </p:sp>
    </p:spTree>
    <p:extLst>
      <p:ext uri="{BB962C8B-B14F-4D97-AF65-F5344CB8AC3E}">
        <p14:creationId xmlns:p14="http://schemas.microsoft.com/office/powerpoint/2010/main" val="150004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sing or sang</a:t>
            </a:r>
          </a:p>
        </p:txBody>
      </p:sp>
    </p:spTree>
    <p:extLst>
      <p:ext uri="{BB962C8B-B14F-4D97-AF65-F5344CB8AC3E}">
        <p14:creationId xmlns:p14="http://schemas.microsoft.com/office/powerpoint/2010/main" val="374002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man or men</a:t>
            </a:r>
          </a:p>
        </p:txBody>
      </p:sp>
    </p:spTree>
    <p:extLst>
      <p:ext uri="{BB962C8B-B14F-4D97-AF65-F5344CB8AC3E}">
        <p14:creationId xmlns:p14="http://schemas.microsoft.com/office/powerpoint/2010/main" val="308899660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Meiryo</vt:lpstr>
      <vt:lpstr>Arial</vt:lpstr>
      <vt:lpstr>Comic Sans MS</vt:lpstr>
      <vt:lpstr>AngleLinesVTI</vt:lpstr>
      <vt:lpstr>Listen Carefully</vt:lpstr>
      <vt:lpstr>his or has</vt:lpstr>
      <vt:lpstr>live or love</vt:lpstr>
      <vt:lpstr>mind or mine</vt:lpstr>
      <vt:lpstr>poor or power</vt:lpstr>
      <vt:lpstr>of or off</vt:lpstr>
      <vt:lpstr>fan or fun</vt:lpstr>
      <vt:lpstr>sing or sang</vt:lpstr>
      <vt:lpstr>man or 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Carefully</dc:title>
  <dc:creator>Sarah Flanagan</dc:creator>
  <cp:lastModifiedBy>Sarah Flanagan</cp:lastModifiedBy>
  <cp:revision>2</cp:revision>
  <dcterms:created xsi:type="dcterms:W3CDTF">2022-10-05T01:19:30Z</dcterms:created>
  <dcterms:modified xsi:type="dcterms:W3CDTF">2022-10-07T05:48:19Z</dcterms:modified>
</cp:coreProperties>
</file>