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4" r:id="rId4"/>
    <p:sldId id="260" r:id="rId5"/>
    <p:sldId id="263" r:id="rId6"/>
    <p:sldId id="258" r:id="rId7"/>
    <p:sldId id="266" r:id="rId8"/>
    <p:sldId id="262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8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7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5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7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5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 spc="6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b="1" spc="6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7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5000"/>
        </a:lnSpc>
        <a:spcBef>
          <a:spcPct val="0"/>
        </a:spcBef>
        <a:buNone/>
        <a:defRPr sz="4400" b="1" i="0" kern="1200" cap="none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 spc="1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8A7DF-048C-4F75-3886-0A83B7B8C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6151500" cy="3902149"/>
          </a:xfrm>
        </p:spPr>
        <p:txBody>
          <a:bodyPr anchor="t">
            <a:normAutofit/>
          </a:bodyPr>
          <a:lstStyle/>
          <a:p>
            <a:pPr algn="l"/>
            <a:r>
              <a:rPr lang="en-US" sz="8800" dirty="0">
                <a:latin typeface="Comic Sans MS" panose="030F0702030302020204" pitchFamily="66" charset="0"/>
              </a:rPr>
              <a:t>Listen Carefully</a:t>
            </a:r>
          </a:p>
        </p:txBody>
      </p:sp>
      <p:pic>
        <p:nvPicPr>
          <p:cNvPr id="1026" name="Picture 2" descr="耳に手を当ている男性のイラスト">
            <a:extLst>
              <a:ext uri="{FF2B5EF4-FFF2-40B4-BE49-F238E27FC236}">
                <a16:creationId xmlns:a16="http://schemas.microsoft.com/office/drawing/2014/main" id="{EEB5FFBB-3AF7-8576-680D-A2F88B8686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7" b="1"/>
          <a:stretch/>
        </p:blipFill>
        <p:spPr bwMode="auto"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700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88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US" sz="88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</a:t>
            </a:r>
            <a:r>
              <a:rPr lang="en-US" sz="8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read</a:t>
            </a:r>
            <a:r>
              <a:rPr lang="en-US" sz="88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two </a:t>
            </a:r>
            <a:r>
              <a:rPr lang="en-US" sz="8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red</a:t>
            </a:r>
            <a:r>
              <a:rPr lang="en-US" sz="88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books </a:t>
            </a:r>
            <a:r>
              <a:rPr lang="en-US" sz="88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to my little brother</a:t>
            </a:r>
            <a:r>
              <a:rPr lang="en-US" sz="8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, too.</a:t>
            </a:r>
          </a:p>
        </p:txBody>
      </p:sp>
    </p:spTree>
    <p:extLst>
      <p:ext uri="{BB962C8B-B14F-4D97-AF65-F5344CB8AC3E}">
        <p14:creationId xmlns:p14="http://schemas.microsoft.com/office/powerpoint/2010/main" val="374002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37922"/>
            <a:ext cx="11049000" cy="1382156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bus or bath</a:t>
            </a:r>
          </a:p>
        </p:txBody>
      </p:sp>
    </p:spTree>
    <p:extLst>
      <p:ext uri="{BB962C8B-B14F-4D97-AF65-F5344CB8AC3E}">
        <p14:creationId xmlns:p14="http://schemas.microsoft.com/office/powerpoint/2010/main" val="368101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year or ear</a:t>
            </a:r>
          </a:p>
        </p:txBody>
      </p:sp>
    </p:spTree>
    <p:extLst>
      <p:ext uri="{BB962C8B-B14F-4D97-AF65-F5344CB8AC3E}">
        <p14:creationId xmlns:p14="http://schemas.microsoft.com/office/powerpoint/2010/main" val="398912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fast or first</a:t>
            </a:r>
          </a:p>
        </p:txBody>
      </p:sp>
    </p:spTree>
    <p:extLst>
      <p:ext uri="{BB962C8B-B14F-4D97-AF65-F5344CB8AC3E}">
        <p14:creationId xmlns:p14="http://schemas.microsoft.com/office/powerpoint/2010/main" val="265580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cloud or crowd</a:t>
            </a:r>
          </a:p>
        </p:txBody>
      </p:sp>
    </p:spTree>
    <p:extLst>
      <p:ext uri="{BB962C8B-B14F-4D97-AF65-F5344CB8AC3E}">
        <p14:creationId xmlns:p14="http://schemas.microsoft.com/office/powerpoint/2010/main" val="42966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finally </a:t>
            </a:r>
            <a:br>
              <a:rPr lang="en-US" sz="11500" dirty="0">
                <a:latin typeface="Comic Sans MS" panose="030F0702030302020204" pitchFamily="66" charset="0"/>
              </a:rPr>
            </a:br>
            <a:r>
              <a:rPr lang="en-US" sz="11500" dirty="0">
                <a:latin typeface="Comic Sans MS" panose="030F0702030302020204" pitchFamily="66" charset="0"/>
              </a:rPr>
              <a:t>or </a:t>
            </a:r>
            <a:br>
              <a:rPr lang="en-US" sz="11500" dirty="0">
                <a:latin typeface="Comic Sans MS" panose="030F0702030302020204" pitchFamily="66" charset="0"/>
              </a:rPr>
            </a:br>
            <a:r>
              <a:rPr lang="en-US" sz="11500" dirty="0">
                <a:latin typeface="Comic Sans MS" panose="030F0702030302020204" pitchFamily="66" charset="0"/>
              </a:rPr>
              <a:t>finale</a:t>
            </a:r>
          </a:p>
        </p:txBody>
      </p:sp>
    </p:spTree>
    <p:extLst>
      <p:ext uri="{BB962C8B-B14F-4D97-AF65-F5344CB8AC3E}">
        <p14:creationId xmlns:p14="http://schemas.microsoft.com/office/powerpoint/2010/main" val="1444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Dictation 1</a:t>
            </a:r>
          </a:p>
        </p:txBody>
      </p:sp>
    </p:spTree>
    <p:extLst>
      <p:ext uri="{BB962C8B-B14F-4D97-AF65-F5344CB8AC3E}">
        <p14:creationId xmlns:p14="http://schemas.microsoft.com/office/powerpoint/2010/main" val="160166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She </a:t>
            </a:r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went</a:t>
            </a:r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to the sea</a:t>
            </a:r>
            <a:r>
              <a:rPr lang="en-US" sz="115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</a:t>
            </a:r>
            <a:r>
              <a:rPr lang="en-US" sz="115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to see the sea</a:t>
            </a:r>
            <a:r>
              <a:rPr lang="en-US" sz="115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8996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Dictation 2</a:t>
            </a:r>
          </a:p>
        </p:txBody>
      </p:sp>
    </p:spTree>
    <p:extLst>
      <p:ext uri="{BB962C8B-B14F-4D97-AF65-F5344CB8AC3E}">
        <p14:creationId xmlns:p14="http://schemas.microsoft.com/office/powerpoint/2010/main" val="1899932087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45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Meiryo</vt:lpstr>
      <vt:lpstr>Arial</vt:lpstr>
      <vt:lpstr>Comic Sans MS</vt:lpstr>
      <vt:lpstr>AngleLinesVTI</vt:lpstr>
      <vt:lpstr>Listen Carefully</vt:lpstr>
      <vt:lpstr>bus or bath</vt:lpstr>
      <vt:lpstr>year or ear</vt:lpstr>
      <vt:lpstr>fast or first</vt:lpstr>
      <vt:lpstr>cloud or crowd</vt:lpstr>
      <vt:lpstr>finally  or  finale</vt:lpstr>
      <vt:lpstr>Dictation 1</vt:lpstr>
      <vt:lpstr>She went to the sea to see the sea.</vt:lpstr>
      <vt:lpstr>Dictation 2</vt:lpstr>
      <vt:lpstr>I read two red books to my little brother, too.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 Carefully</dc:title>
  <dc:creator>Sarah Flanagan</dc:creator>
  <cp:lastModifiedBy>Sarah Flanagan</cp:lastModifiedBy>
  <cp:revision>6</cp:revision>
  <dcterms:created xsi:type="dcterms:W3CDTF">2022-10-05T01:19:30Z</dcterms:created>
  <dcterms:modified xsi:type="dcterms:W3CDTF">2022-11-07T03:42:36Z</dcterms:modified>
</cp:coreProperties>
</file>