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3" r:id="rId3"/>
    <p:sldId id="264" r:id="rId4"/>
    <p:sldId id="258" r:id="rId5"/>
    <p:sldId id="257" r:id="rId6"/>
    <p:sldId id="260" r:id="rId7"/>
    <p:sldId id="266" r:id="rId8"/>
    <p:sldId id="269" r:id="rId9"/>
    <p:sldId id="267" r:id="rId10"/>
    <p:sldId id="262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5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spc="6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spc="6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400" b="1" i="0" kern="1200" cap="none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 spc="1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8A7DF-048C-4F75-3886-0A83B7B8C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6151500" cy="3902149"/>
          </a:xfrm>
        </p:spPr>
        <p:txBody>
          <a:bodyPr anchor="t">
            <a:normAutofit/>
          </a:bodyPr>
          <a:lstStyle/>
          <a:p>
            <a:pPr algn="l"/>
            <a:r>
              <a:rPr lang="en-US" sz="8800" dirty="0">
                <a:latin typeface="Comic Sans MS" panose="030F0702030302020204" pitchFamily="66" charset="0"/>
              </a:rPr>
              <a:t>Listen Carefully</a:t>
            </a:r>
          </a:p>
        </p:txBody>
      </p:sp>
      <p:pic>
        <p:nvPicPr>
          <p:cNvPr id="1026" name="Picture 2" descr="耳に手を当ている男性のイラスト">
            <a:extLst>
              <a:ext uri="{FF2B5EF4-FFF2-40B4-BE49-F238E27FC236}">
                <a16:creationId xmlns:a16="http://schemas.microsoft.com/office/drawing/2014/main" id="{EEB5FFBB-3AF7-8576-680D-A2F88B868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7" b="1"/>
          <a:stretch/>
        </p:blipFill>
        <p:spPr bwMode="auto"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70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He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knew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to buy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the new soy sauce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by the salt</a:t>
            </a:r>
            <a:r>
              <a:rPr lang="en-US" sz="9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99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Dictation 3</a:t>
            </a:r>
          </a:p>
        </p:txBody>
      </p:sp>
    </p:spTree>
    <p:extLst>
      <p:ext uri="{BB962C8B-B14F-4D97-AF65-F5344CB8AC3E}">
        <p14:creationId xmlns:p14="http://schemas.microsoft.com/office/powerpoint/2010/main" val="2184796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They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’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re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there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b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to buy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four fish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for their sisters.</a:t>
            </a:r>
          </a:p>
        </p:txBody>
      </p:sp>
    </p:spTree>
    <p:extLst>
      <p:ext uri="{BB962C8B-B14F-4D97-AF65-F5344CB8AC3E}">
        <p14:creationId xmlns:p14="http://schemas.microsoft.com/office/powerpoint/2010/main" val="374002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field or felt</a:t>
            </a:r>
          </a:p>
        </p:txBody>
      </p:sp>
    </p:spTree>
    <p:extLst>
      <p:ext uri="{BB962C8B-B14F-4D97-AF65-F5344CB8AC3E}">
        <p14:creationId xmlns:p14="http://schemas.microsoft.com/office/powerpoint/2010/main" val="42966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this or these</a:t>
            </a:r>
          </a:p>
        </p:txBody>
      </p:sp>
    </p:spTree>
    <p:extLst>
      <p:ext uri="{BB962C8B-B14F-4D97-AF65-F5344CB8AC3E}">
        <p14:creationId xmlns:p14="http://schemas.microsoft.com/office/powerpoint/2010/main" val="398912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wish or with</a:t>
            </a:r>
          </a:p>
        </p:txBody>
      </p:sp>
    </p:spTree>
    <p:extLst>
      <p:ext uri="{BB962C8B-B14F-4D97-AF65-F5344CB8AC3E}">
        <p14:creationId xmlns:p14="http://schemas.microsoft.com/office/powerpoint/2010/main" val="1444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37922"/>
            <a:ext cx="11049000" cy="1382156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us or as</a:t>
            </a:r>
          </a:p>
        </p:txBody>
      </p:sp>
    </p:spTree>
    <p:extLst>
      <p:ext uri="{BB962C8B-B14F-4D97-AF65-F5344CB8AC3E}">
        <p14:creationId xmlns:p14="http://schemas.microsoft.com/office/powerpoint/2010/main" val="368101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it or eat</a:t>
            </a:r>
          </a:p>
        </p:txBody>
      </p:sp>
    </p:spTree>
    <p:extLst>
      <p:ext uri="{BB962C8B-B14F-4D97-AF65-F5344CB8AC3E}">
        <p14:creationId xmlns:p14="http://schemas.microsoft.com/office/powerpoint/2010/main" val="265580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Dictation 1</a:t>
            </a:r>
          </a:p>
        </p:txBody>
      </p:sp>
    </p:spTree>
    <p:extLst>
      <p:ext uri="{BB962C8B-B14F-4D97-AF65-F5344CB8AC3E}">
        <p14:creationId xmlns:p14="http://schemas.microsoft.com/office/powerpoint/2010/main" val="160166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Will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you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meet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your meat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before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you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eat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omic Sans MS" panose="030F0702030302020204" pitchFamily="66" charset="0"/>
              </a:rPr>
              <a:t>it</a:t>
            </a:r>
            <a:r>
              <a:rPr lang="en-US" sz="9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059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Dictation 2</a:t>
            </a:r>
          </a:p>
        </p:txBody>
      </p:sp>
    </p:spTree>
    <p:extLst>
      <p:ext uri="{BB962C8B-B14F-4D97-AF65-F5344CB8AC3E}">
        <p14:creationId xmlns:p14="http://schemas.microsoft.com/office/powerpoint/2010/main" val="1899932087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56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Meiryo</vt:lpstr>
      <vt:lpstr>Arial</vt:lpstr>
      <vt:lpstr>Comic Sans MS</vt:lpstr>
      <vt:lpstr>AngleLinesVTI</vt:lpstr>
      <vt:lpstr>Listen Carefully</vt:lpstr>
      <vt:lpstr>field or felt</vt:lpstr>
      <vt:lpstr>this or these</vt:lpstr>
      <vt:lpstr>wish or with</vt:lpstr>
      <vt:lpstr>us or as</vt:lpstr>
      <vt:lpstr>it or eat</vt:lpstr>
      <vt:lpstr>Dictation 1</vt:lpstr>
      <vt:lpstr>Will you meet your meat before you eat it?</vt:lpstr>
      <vt:lpstr>Dictation 2</vt:lpstr>
      <vt:lpstr>He knew to buy the new soy sauce by the salt.</vt:lpstr>
      <vt:lpstr>Dictation 3</vt:lpstr>
      <vt:lpstr>They’re there  to buy four fish for their sisters.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 Carefully</dc:title>
  <dc:creator>Sarah Flanagan</dc:creator>
  <cp:lastModifiedBy>Sarah Flanagan</cp:lastModifiedBy>
  <cp:revision>8</cp:revision>
  <dcterms:created xsi:type="dcterms:W3CDTF">2022-10-05T01:19:30Z</dcterms:created>
  <dcterms:modified xsi:type="dcterms:W3CDTF">2022-11-14T02:51:44Z</dcterms:modified>
</cp:coreProperties>
</file>