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D0FB"/>
    <a:srgbClr val="0084A5"/>
    <a:srgbClr val="3059A2"/>
    <a:srgbClr val="FF8FC7"/>
    <a:srgbClr val="D59C0E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89937" autoAdjust="0"/>
  </p:normalViewPr>
  <p:slideViewPr>
    <p:cSldViewPr snapToGrid="0" showGuides="1">
      <p:cViewPr varScale="1">
        <p:scale>
          <a:sx n="65" d="100"/>
          <a:sy n="65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F498B-B2E1-4CFB-B623-70DEF9855D1E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9B328-75EF-4903-B932-E7F60FD8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45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7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540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7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318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2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5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1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2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3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47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99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77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31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757A-D7FC-45AC-8CA1-2EB472E1DDAF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9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fif"/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fif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pinner BG">
            <a:extLst>
              <a:ext uri="{FF2B5EF4-FFF2-40B4-BE49-F238E27FC236}">
                <a16:creationId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Spinning Wheel 7">
            <a:extLst>
              <a:ext uri="{FF2B5EF4-FFF2-40B4-BE49-F238E27FC236}">
                <a16:creationId xmlns:a16="http://schemas.microsoft.com/office/drawing/2014/main" id="{5CEC20CF-CDD9-4BCB-B32A-B422CAF343A9}"/>
              </a:ext>
            </a:extLst>
          </p:cNvPr>
          <p:cNvGrpSpPr/>
          <p:nvPr/>
        </p:nvGrpSpPr>
        <p:grpSpPr>
          <a:xfrm>
            <a:off x="2668568" y="178469"/>
            <a:ext cx="6909873" cy="6789491"/>
            <a:chOff x="2668568" y="178469"/>
            <a:chExt cx="6909873" cy="6789491"/>
          </a:xfrm>
        </p:grpSpPr>
        <p:sp>
          <p:nvSpPr>
            <p:cNvPr id="30" name="Segment 7">
              <a:extLst>
                <a:ext uri="{FF2B5EF4-FFF2-40B4-BE49-F238E27FC236}">
                  <a16:creationId xmlns:a16="http://schemas.microsoft.com/office/drawing/2014/main" id="{8C26D571-B371-4275-B50A-3390FD6E0798}"/>
                </a:ext>
              </a:extLst>
            </p:cNvPr>
            <p:cNvSpPr/>
            <p:nvPr/>
          </p:nvSpPr>
          <p:spPr>
            <a:xfrm rot="2340000">
              <a:off x="4175329" y="178469"/>
              <a:ext cx="2516878" cy="2411318"/>
            </a:xfrm>
            <a:custGeom>
              <a:avLst/>
              <a:gdLst>
                <a:gd name="connsiteX0" fmla="*/ 1134249 w 2516878"/>
                <a:gd name="connsiteY0" fmla="*/ 0 h 2411318"/>
                <a:gd name="connsiteX1" fmla="*/ 2516878 w 2516878"/>
                <a:gd name="connsiteY1" fmla="*/ 1707405 h 2411318"/>
                <a:gd name="connsiteX2" fmla="*/ 2201715 w 2516878"/>
                <a:gd name="connsiteY2" fmla="*/ 2287861 h 2411318"/>
                <a:gd name="connsiteX3" fmla="*/ 2200584 w 2516878"/>
                <a:gd name="connsiteY3" fmla="*/ 2411318 h 2411318"/>
                <a:gd name="connsiteX4" fmla="*/ 2315 w 2516878"/>
                <a:gd name="connsiteY4" fmla="*/ 2411317 h 2411318"/>
                <a:gd name="connsiteX5" fmla="*/ 0 w 2516878"/>
                <a:gd name="connsiteY5" fmla="*/ 2351376 h 2411318"/>
                <a:gd name="connsiteX6" fmla="*/ 1134249 w 2516878"/>
                <a:gd name="connsiteY6" fmla="*/ 0 h 241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6878" h="2411318">
                  <a:moveTo>
                    <a:pt x="1134249" y="0"/>
                  </a:moveTo>
                  <a:lnTo>
                    <a:pt x="2516878" y="1707405"/>
                  </a:lnTo>
                  <a:cubicBezTo>
                    <a:pt x="2331680" y="1857375"/>
                    <a:pt x="2224801" y="2068215"/>
                    <a:pt x="2201715" y="2287861"/>
                  </a:cubicBezTo>
                  <a:lnTo>
                    <a:pt x="2200584" y="2411318"/>
                  </a:lnTo>
                  <a:lnTo>
                    <a:pt x="2315" y="2411317"/>
                  </a:lnTo>
                  <a:lnTo>
                    <a:pt x="0" y="2351376"/>
                  </a:lnTo>
                  <a:cubicBezTo>
                    <a:pt x="8187" y="1469651"/>
                    <a:pt x="395478" y="598245"/>
                    <a:pt x="1134249" y="0"/>
                  </a:cubicBez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 l="-2000" t="12000" b="-12000"/>
              </a:stretch>
            </a:blipFill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Segment 6">
              <a:extLst>
                <a:ext uri="{FF2B5EF4-FFF2-40B4-BE49-F238E27FC236}">
                  <a16:creationId xmlns:a16="http://schemas.microsoft.com/office/drawing/2014/main" id="{12D5038B-7E98-4F53-915F-EA6C76BC6999}"/>
                </a:ext>
              </a:extLst>
            </p:cNvPr>
            <p:cNvSpPr/>
            <p:nvPr/>
          </p:nvSpPr>
          <p:spPr>
            <a:xfrm rot="2340000">
              <a:off x="2668568" y="2064064"/>
              <a:ext cx="2526428" cy="2372701"/>
            </a:xfrm>
            <a:custGeom>
              <a:avLst/>
              <a:gdLst>
                <a:gd name="connsiteX0" fmla="*/ 0 w 2526428"/>
                <a:gd name="connsiteY0" fmla="*/ 0 h 2372701"/>
                <a:gd name="connsiteX1" fmla="*/ 2198097 w 2526428"/>
                <a:gd name="connsiteY1" fmla="*/ 0 h 2372701"/>
                <a:gd name="connsiteX2" fmla="*/ 2197744 w 2526428"/>
                <a:gd name="connsiteY2" fmla="*/ 38516 h 2372701"/>
                <a:gd name="connsiteX3" fmla="*/ 2386853 w 2526428"/>
                <a:gd name="connsiteY3" fmla="*/ 506242 h 2372701"/>
                <a:gd name="connsiteX4" fmla="*/ 2509931 w 2526428"/>
                <a:gd name="connsiteY4" fmla="*/ 630370 h 2372701"/>
                <a:gd name="connsiteX5" fmla="*/ 2526428 w 2526428"/>
                <a:gd name="connsiteY5" fmla="*/ 642613 h 2372701"/>
                <a:gd name="connsiteX6" fmla="*/ 1174735 w 2526428"/>
                <a:gd name="connsiteY6" fmla="*/ 2372701 h 2372701"/>
                <a:gd name="connsiteX7" fmla="*/ 1115862 w 2526428"/>
                <a:gd name="connsiteY7" fmla="*/ 2329010 h 2372701"/>
                <a:gd name="connsiteX8" fmla="*/ 679449 w 2526428"/>
                <a:gd name="connsiteY8" fmla="*/ 1888870 h 2372701"/>
                <a:gd name="connsiteX9" fmla="*/ 8897 w 2526428"/>
                <a:gd name="connsiteY9" fmla="*/ 230388 h 2372701"/>
                <a:gd name="connsiteX10" fmla="*/ 0 w 2526428"/>
                <a:gd name="connsiteY10" fmla="*/ 0 h 237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26428" h="2372701">
                  <a:moveTo>
                    <a:pt x="0" y="0"/>
                  </a:moveTo>
                  <a:lnTo>
                    <a:pt x="2198097" y="0"/>
                  </a:lnTo>
                  <a:lnTo>
                    <a:pt x="2197744" y="38516"/>
                  </a:lnTo>
                  <a:cubicBezTo>
                    <a:pt x="2212109" y="204113"/>
                    <a:pt x="2274375" y="367343"/>
                    <a:pt x="2386853" y="506242"/>
                  </a:cubicBezTo>
                  <a:cubicBezTo>
                    <a:pt x="2424346" y="552541"/>
                    <a:pt x="2465643" y="593946"/>
                    <a:pt x="2509931" y="630370"/>
                  </a:cubicBezTo>
                  <a:lnTo>
                    <a:pt x="2526428" y="642613"/>
                  </a:lnTo>
                  <a:lnTo>
                    <a:pt x="1174735" y="2372701"/>
                  </a:lnTo>
                  <a:lnTo>
                    <a:pt x="1115862" y="2329010"/>
                  </a:lnTo>
                  <a:cubicBezTo>
                    <a:pt x="958825" y="2199856"/>
                    <a:pt x="812392" y="2053042"/>
                    <a:pt x="679449" y="1888870"/>
                  </a:cubicBezTo>
                  <a:cubicBezTo>
                    <a:pt x="280619" y="1396357"/>
                    <a:pt x="59830" y="817570"/>
                    <a:pt x="8897" y="230388"/>
                  </a:cubicBez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4"/>
              <a:srcRect/>
              <a:stretch>
                <a:fillRect t="-10000" b="10000"/>
              </a:stretch>
            </a:blip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Segment 5">
              <a:extLst>
                <a:ext uri="{FF2B5EF4-FFF2-40B4-BE49-F238E27FC236}">
                  <a16:creationId xmlns:a16="http://schemas.microsoft.com/office/drawing/2014/main" id="{D838D939-CDAB-4C85-B9BD-D888D44F57B3}"/>
                </a:ext>
              </a:extLst>
            </p:cNvPr>
            <p:cNvSpPr/>
            <p:nvPr/>
          </p:nvSpPr>
          <p:spPr>
            <a:xfrm rot="2340000">
              <a:off x="3171904" y="3317657"/>
              <a:ext cx="2564759" cy="2378491"/>
            </a:xfrm>
            <a:custGeom>
              <a:avLst/>
              <a:gdLst>
                <a:gd name="connsiteX0" fmla="*/ 1351693 w 2564759"/>
                <a:gd name="connsiteY0" fmla="*/ 0 h 2378491"/>
                <a:gd name="connsiteX1" fmla="*/ 1400877 w 2564759"/>
                <a:gd name="connsiteY1" fmla="*/ 36501 h 2378491"/>
                <a:gd name="connsiteX2" fmla="*/ 1955254 w 2564759"/>
                <a:gd name="connsiteY2" fmla="*/ 178162 h 2378491"/>
                <a:gd name="connsiteX3" fmla="*/ 2070463 w 2564759"/>
                <a:gd name="connsiteY3" fmla="*/ 156794 h 2378491"/>
                <a:gd name="connsiteX4" fmla="*/ 2564759 w 2564759"/>
                <a:gd name="connsiteY4" fmla="*/ 2297827 h 2378491"/>
                <a:gd name="connsiteX5" fmla="*/ 2439656 w 2564759"/>
                <a:gd name="connsiteY5" fmla="*/ 2327350 h 2378491"/>
                <a:gd name="connsiteX6" fmla="*/ 181385 w 2564759"/>
                <a:gd name="connsiteY6" fmla="*/ 1864699 h 2378491"/>
                <a:gd name="connsiteX7" fmla="*/ 0 w 2564759"/>
                <a:gd name="connsiteY7" fmla="*/ 1730089 h 2378491"/>
                <a:gd name="connsiteX8" fmla="*/ 1351693 w 2564759"/>
                <a:gd name="connsiteY8" fmla="*/ 0 h 237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4759" h="2378491">
                  <a:moveTo>
                    <a:pt x="1351693" y="0"/>
                  </a:moveTo>
                  <a:lnTo>
                    <a:pt x="1400877" y="36501"/>
                  </a:lnTo>
                  <a:cubicBezTo>
                    <a:pt x="1565640" y="146478"/>
                    <a:pt x="1762058" y="194921"/>
                    <a:pt x="1955254" y="178162"/>
                  </a:cubicBezTo>
                  <a:lnTo>
                    <a:pt x="2070463" y="156794"/>
                  </a:lnTo>
                  <a:lnTo>
                    <a:pt x="2564759" y="2297827"/>
                  </a:lnTo>
                  <a:lnTo>
                    <a:pt x="2439656" y="2327350"/>
                  </a:lnTo>
                  <a:cubicBezTo>
                    <a:pt x="1663364" y="2471056"/>
                    <a:pt x="849072" y="2310371"/>
                    <a:pt x="181385" y="1864699"/>
                  </a:cubicBezTo>
                  <a:lnTo>
                    <a:pt x="0" y="1730089"/>
                  </a:lnTo>
                  <a:lnTo>
                    <a:pt x="1351693" y="0"/>
                  </a:lnTo>
                  <a:close/>
                </a:path>
              </a:pathLst>
            </a:custGeom>
            <a:blipFill dpi="0" rotWithShape="1">
              <a:blip r:embed="rId5"/>
              <a:srcRect/>
              <a:stretch>
                <a:fillRect l="6000" r="-6000"/>
              </a:stretch>
            </a:blipFill>
            <a:ln w="63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Segment 4">
              <a:extLst>
                <a:ext uri="{FF2B5EF4-FFF2-40B4-BE49-F238E27FC236}">
                  <a16:creationId xmlns:a16="http://schemas.microsoft.com/office/drawing/2014/main" id="{03E56F99-F43C-4FFE-B9BB-6FF09BBC4925}"/>
                </a:ext>
              </a:extLst>
            </p:cNvPr>
            <p:cNvSpPr/>
            <p:nvPr/>
          </p:nvSpPr>
          <p:spPr>
            <a:xfrm rot="2340000">
              <a:off x="4907989" y="4353407"/>
              <a:ext cx="2576279" cy="2614553"/>
            </a:xfrm>
            <a:custGeom>
              <a:avLst/>
              <a:gdLst>
                <a:gd name="connsiteX0" fmla="*/ 0 w 2576279"/>
                <a:gd name="connsiteY0" fmla="*/ 473691 h 2614553"/>
                <a:gd name="connsiteX1" fmla="*/ 45243 w 2576279"/>
                <a:gd name="connsiteY1" fmla="*/ 465299 h 2614553"/>
                <a:gd name="connsiteX2" fmla="*/ 348974 w 2576279"/>
                <a:gd name="connsiteY2" fmla="*/ 306607 h 2614553"/>
                <a:gd name="connsiteX3" fmla="*/ 567347 w 2576279"/>
                <a:gd name="connsiteY3" fmla="*/ 42508 h 2614553"/>
                <a:gd name="connsiteX4" fmla="*/ 584961 w 2576279"/>
                <a:gd name="connsiteY4" fmla="*/ 0 h 2614553"/>
                <a:gd name="connsiteX5" fmla="*/ 2576279 w 2576279"/>
                <a:gd name="connsiteY5" fmla="*/ 928567 h 2614553"/>
                <a:gd name="connsiteX6" fmla="*/ 2505921 w 2576279"/>
                <a:gd name="connsiteY6" fmla="*/ 1077554 h 2614553"/>
                <a:gd name="connsiteX7" fmla="*/ 1731603 w 2576279"/>
                <a:gd name="connsiteY7" fmla="*/ 2014012 h 2614553"/>
                <a:gd name="connsiteX8" fmla="*/ 654619 w 2576279"/>
                <a:gd name="connsiteY8" fmla="*/ 2576709 h 2614553"/>
                <a:gd name="connsiteX9" fmla="*/ 494257 w 2576279"/>
                <a:gd name="connsiteY9" fmla="*/ 2614553 h 2614553"/>
                <a:gd name="connsiteX10" fmla="*/ 0 w 2576279"/>
                <a:gd name="connsiteY10" fmla="*/ 473691 h 2614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6279" h="2614553">
                  <a:moveTo>
                    <a:pt x="0" y="473691"/>
                  </a:moveTo>
                  <a:lnTo>
                    <a:pt x="45243" y="465299"/>
                  </a:lnTo>
                  <a:cubicBezTo>
                    <a:pt x="152962" y="434262"/>
                    <a:pt x="256375" y="381593"/>
                    <a:pt x="348974" y="306607"/>
                  </a:cubicBezTo>
                  <a:cubicBezTo>
                    <a:pt x="441573" y="231622"/>
                    <a:pt x="514592" y="141420"/>
                    <a:pt x="567347" y="42508"/>
                  </a:cubicBezTo>
                  <a:lnTo>
                    <a:pt x="584961" y="0"/>
                  </a:lnTo>
                  <a:lnTo>
                    <a:pt x="2576279" y="928567"/>
                  </a:lnTo>
                  <a:lnTo>
                    <a:pt x="2505921" y="1077554"/>
                  </a:lnTo>
                  <a:cubicBezTo>
                    <a:pt x="2318860" y="1428281"/>
                    <a:pt x="2059945" y="1748125"/>
                    <a:pt x="1731603" y="2014012"/>
                  </a:cubicBezTo>
                  <a:cubicBezTo>
                    <a:pt x="1403260" y="2279898"/>
                    <a:pt x="1036574" y="2466655"/>
                    <a:pt x="654619" y="2576709"/>
                  </a:cubicBezTo>
                  <a:lnTo>
                    <a:pt x="494257" y="2614553"/>
                  </a:lnTo>
                  <a:lnTo>
                    <a:pt x="0" y="473691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  <a:ln w="63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Segment 3">
              <a:extLst>
                <a:ext uri="{FF2B5EF4-FFF2-40B4-BE49-F238E27FC236}">
                  <a16:creationId xmlns:a16="http://schemas.microsoft.com/office/drawing/2014/main" id="{BE5735DD-1156-4D54-8290-3C3998068573}"/>
                </a:ext>
              </a:extLst>
            </p:cNvPr>
            <p:cNvSpPr/>
            <p:nvPr/>
          </p:nvSpPr>
          <p:spPr>
            <a:xfrm rot="2340000">
              <a:off x="6460139" y="3304199"/>
              <a:ext cx="2283568" cy="2626753"/>
            </a:xfrm>
            <a:custGeom>
              <a:avLst/>
              <a:gdLst>
                <a:gd name="connsiteX0" fmla="*/ 0 w 2283568"/>
                <a:gd name="connsiteY0" fmla="*/ 962450 h 2626753"/>
                <a:gd name="connsiteX1" fmla="*/ 1973315 w 2283568"/>
                <a:gd name="connsiteY1" fmla="*/ 0 h 2626753"/>
                <a:gd name="connsiteX2" fmla="*/ 2067271 w 2283568"/>
                <a:gd name="connsiteY2" fmla="*/ 205408 h 2626753"/>
                <a:gd name="connsiteX3" fmla="*/ 2050291 w 2283568"/>
                <a:gd name="connsiteY3" fmla="*/ 2510521 h 2626753"/>
                <a:gd name="connsiteX4" fmla="*/ 1995402 w 2283568"/>
                <a:gd name="connsiteY4" fmla="*/ 2626753 h 2626753"/>
                <a:gd name="connsiteX5" fmla="*/ 3925 w 2283568"/>
                <a:gd name="connsiteY5" fmla="*/ 1698113 h 2626753"/>
                <a:gd name="connsiteX6" fmla="*/ 48781 w 2283568"/>
                <a:gd name="connsiteY6" fmla="*/ 1589863 h 2626753"/>
                <a:gd name="connsiteX7" fmla="*/ 25477 w 2283568"/>
                <a:gd name="connsiteY7" fmla="*/ 1018146 h 2626753"/>
                <a:gd name="connsiteX8" fmla="*/ 0 w 2283568"/>
                <a:gd name="connsiteY8" fmla="*/ 962450 h 262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3568" h="2626753">
                  <a:moveTo>
                    <a:pt x="0" y="962450"/>
                  </a:moveTo>
                  <a:lnTo>
                    <a:pt x="1973315" y="0"/>
                  </a:lnTo>
                  <a:lnTo>
                    <a:pt x="2067271" y="205408"/>
                  </a:lnTo>
                  <a:cubicBezTo>
                    <a:pt x="2364384" y="951164"/>
                    <a:pt x="2352257" y="1781070"/>
                    <a:pt x="2050291" y="2510521"/>
                  </a:cubicBezTo>
                  <a:lnTo>
                    <a:pt x="1995402" y="2626753"/>
                  </a:lnTo>
                  <a:lnTo>
                    <a:pt x="3925" y="1698113"/>
                  </a:lnTo>
                  <a:lnTo>
                    <a:pt x="48781" y="1589863"/>
                  </a:lnTo>
                  <a:cubicBezTo>
                    <a:pt x="105341" y="1404373"/>
                    <a:pt x="98795" y="1202175"/>
                    <a:pt x="25477" y="1018146"/>
                  </a:cubicBezTo>
                  <a:lnTo>
                    <a:pt x="0" y="962450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  <a:ln w="63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Segment 2">
              <a:extLst>
                <a:ext uri="{FF2B5EF4-FFF2-40B4-BE49-F238E27FC236}">
                  <a16:creationId xmlns:a16="http://schemas.microsoft.com/office/drawing/2014/main" id="{41983595-B8BB-4C04-A81D-25AE3B03D2FD}"/>
                </a:ext>
              </a:extLst>
            </p:cNvPr>
            <p:cNvSpPr/>
            <p:nvPr/>
          </p:nvSpPr>
          <p:spPr>
            <a:xfrm rot="2340000">
              <a:off x="7010103" y="1734199"/>
              <a:ext cx="2568338" cy="2613531"/>
            </a:xfrm>
            <a:custGeom>
              <a:avLst/>
              <a:gdLst>
                <a:gd name="connsiteX0" fmla="*/ 457362 w 2568338"/>
                <a:gd name="connsiteY0" fmla="*/ 0 h 2613531"/>
                <a:gd name="connsiteX1" fmla="*/ 715231 w 2568338"/>
                <a:gd name="connsiteY1" fmla="*/ 65306 h 2613531"/>
                <a:gd name="connsiteX2" fmla="*/ 2198056 w 2568338"/>
                <a:gd name="connsiteY2" fmla="*/ 1066023 h 2613531"/>
                <a:gd name="connsiteX3" fmla="*/ 2537842 w 2568338"/>
                <a:gd name="connsiteY3" fmla="*/ 1584410 h 2613531"/>
                <a:gd name="connsiteX4" fmla="*/ 2568338 w 2568338"/>
                <a:gd name="connsiteY4" fmla="*/ 1651081 h 2613531"/>
                <a:gd name="connsiteX5" fmla="*/ 595024 w 2568338"/>
                <a:gd name="connsiteY5" fmla="*/ 2613531 h 2613531"/>
                <a:gd name="connsiteX6" fmla="*/ 586478 w 2568338"/>
                <a:gd name="connsiteY6" fmla="*/ 2594847 h 2613531"/>
                <a:gd name="connsiteX7" fmla="*/ 490651 w 2568338"/>
                <a:gd name="connsiteY7" fmla="*/ 2448652 h 2613531"/>
                <a:gd name="connsiteX8" fmla="*/ 72465 w 2568338"/>
                <a:gd name="connsiteY8" fmla="*/ 2166430 h 2613531"/>
                <a:gd name="connsiteX9" fmla="*/ 0 w 2568338"/>
                <a:gd name="connsiteY9" fmla="*/ 2151719 h 2613531"/>
                <a:gd name="connsiteX10" fmla="*/ 457362 w 2568338"/>
                <a:gd name="connsiteY10" fmla="*/ 0 h 261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68338" h="2613531">
                  <a:moveTo>
                    <a:pt x="457362" y="0"/>
                  </a:moveTo>
                  <a:lnTo>
                    <a:pt x="715231" y="65306"/>
                  </a:lnTo>
                  <a:cubicBezTo>
                    <a:pt x="1278991" y="237209"/>
                    <a:pt x="1799226" y="573509"/>
                    <a:pt x="2198056" y="1066023"/>
                  </a:cubicBezTo>
                  <a:cubicBezTo>
                    <a:pt x="2330999" y="1230194"/>
                    <a:pt x="2444160" y="1403951"/>
                    <a:pt x="2537842" y="1584410"/>
                  </a:cubicBezTo>
                  <a:lnTo>
                    <a:pt x="2568338" y="1651081"/>
                  </a:lnTo>
                  <a:lnTo>
                    <a:pt x="595024" y="2613531"/>
                  </a:lnTo>
                  <a:lnTo>
                    <a:pt x="586478" y="2594847"/>
                  </a:lnTo>
                  <a:cubicBezTo>
                    <a:pt x="560058" y="2543954"/>
                    <a:pt x="528144" y="2494951"/>
                    <a:pt x="490651" y="2448652"/>
                  </a:cubicBezTo>
                  <a:cubicBezTo>
                    <a:pt x="378174" y="2309753"/>
                    <a:pt x="231457" y="2214910"/>
                    <a:pt x="72465" y="2166430"/>
                  </a:cubicBezTo>
                  <a:lnTo>
                    <a:pt x="0" y="2151719"/>
                  </a:lnTo>
                  <a:lnTo>
                    <a:pt x="457362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  <a:ln w="635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2" name="Segment 1">
              <a:extLst>
                <a:ext uri="{FF2B5EF4-FFF2-40B4-BE49-F238E27FC236}">
                  <a16:creationId xmlns:a16="http://schemas.microsoft.com/office/drawing/2014/main" id="{451E459B-9757-4846-894B-2F0CA1B3D7BE}"/>
                </a:ext>
              </a:extLst>
            </p:cNvPr>
            <p:cNvSpPr/>
            <p:nvPr/>
          </p:nvSpPr>
          <p:spPr>
            <a:xfrm rot="2340000">
              <a:off x="5491354" y="379251"/>
              <a:ext cx="2556746" cy="2387315"/>
            </a:xfrm>
            <a:custGeom>
              <a:avLst/>
              <a:gdLst>
                <a:gd name="connsiteX0" fmla="*/ 0 w 2556746"/>
                <a:gd name="connsiteY0" fmla="*/ 679840 h 2387315"/>
                <a:gd name="connsiteX1" fmla="*/ 122026 w 2556746"/>
                <a:gd name="connsiteY1" fmla="*/ 586032 h 2387315"/>
                <a:gd name="connsiteX2" fmla="*/ 2532960 w 2556746"/>
                <a:gd name="connsiteY2" fmla="*/ 61450 h 2387315"/>
                <a:gd name="connsiteX3" fmla="*/ 2556746 w 2556746"/>
                <a:gd name="connsiteY3" fmla="*/ 67474 h 2387315"/>
                <a:gd name="connsiteX4" fmla="*/ 2099348 w 2556746"/>
                <a:gd name="connsiteY4" fmla="*/ 2219361 h 2387315"/>
                <a:gd name="connsiteX5" fmla="*/ 2013071 w 2556746"/>
                <a:gd name="connsiteY5" fmla="*/ 2201847 h 2387315"/>
                <a:gd name="connsiteX6" fmla="*/ 1451149 w 2556746"/>
                <a:gd name="connsiteY6" fmla="*/ 2337373 h 2387315"/>
                <a:gd name="connsiteX7" fmla="*/ 1382686 w 2556746"/>
                <a:gd name="connsiteY7" fmla="*/ 2387315 h 2387315"/>
                <a:gd name="connsiteX8" fmla="*/ 0 w 2556746"/>
                <a:gd name="connsiteY8" fmla="*/ 679840 h 238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6746" h="2387315">
                  <a:moveTo>
                    <a:pt x="0" y="679840"/>
                  </a:moveTo>
                  <a:lnTo>
                    <a:pt x="122026" y="586032"/>
                  </a:lnTo>
                  <a:cubicBezTo>
                    <a:pt x="839357" y="62980"/>
                    <a:pt x="1716810" y="-104123"/>
                    <a:pt x="2532960" y="61450"/>
                  </a:cubicBezTo>
                  <a:lnTo>
                    <a:pt x="2556746" y="67474"/>
                  </a:lnTo>
                  <a:lnTo>
                    <a:pt x="2099348" y="2219361"/>
                  </a:lnTo>
                  <a:lnTo>
                    <a:pt x="2013071" y="2201847"/>
                  </a:lnTo>
                  <a:cubicBezTo>
                    <a:pt x="1820881" y="2181647"/>
                    <a:pt x="1621948" y="2225601"/>
                    <a:pt x="1451149" y="2337373"/>
                  </a:cubicBezTo>
                  <a:lnTo>
                    <a:pt x="1382686" y="2387315"/>
                  </a:lnTo>
                  <a:lnTo>
                    <a:pt x="0" y="679840"/>
                  </a:lnTo>
                  <a:close/>
                </a:path>
              </a:pathLst>
            </a:custGeom>
            <a:blipFill dpi="0" rotWithShape="1">
              <a:blip r:embed="rId9"/>
              <a:srcRect/>
              <a:stretch>
                <a:fillRect l="6000" t="-2800" r="-7000" b="6300"/>
              </a:stretch>
            </a:blip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180000" rtlCol="0" anchor="ctr"/>
            <a:lstStyle/>
            <a:p>
              <a:pPr algn="ctr"/>
              <a:endParaRPr lang="en-GB"/>
            </a:p>
          </p:txBody>
        </p:sp>
        <p:sp>
          <p:nvSpPr>
            <p:cNvPr id="53" name="Segment 7 Text">
              <a:extLst>
                <a:ext uri="{FF2B5EF4-FFF2-40B4-BE49-F238E27FC236}">
                  <a16:creationId xmlns:a16="http://schemas.microsoft.com/office/drawing/2014/main" id="{5AC64460-8705-42B5-89BB-D3C7EBBADAA5}"/>
                </a:ext>
              </a:extLst>
            </p:cNvPr>
            <p:cNvSpPr/>
            <p:nvPr/>
          </p:nvSpPr>
          <p:spPr>
            <a:xfrm rot="2711081">
              <a:off x="4142426" y="129169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Saturday</a:t>
              </a:r>
            </a:p>
          </p:txBody>
        </p:sp>
        <p:sp>
          <p:nvSpPr>
            <p:cNvPr id="54" name="Segment 6 Text">
              <a:extLst>
                <a:ext uri="{FF2B5EF4-FFF2-40B4-BE49-F238E27FC236}">
                  <a16:creationId xmlns:a16="http://schemas.microsoft.com/office/drawing/2014/main" id="{182654A7-BF3C-4115-B859-D05CDA7D022C}"/>
                </a:ext>
              </a:extLst>
            </p:cNvPr>
            <p:cNvSpPr/>
            <p:nvPr/>
          </p:nvSpPr>
          <p:spPr>
            <a:xfrm rot="351357">
              <a:off x="3113808" y="264710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Friday</a:t>
              </a:r>
            </a:p>
          </p:txBody>
        </p:sp>
        <p:sp>
          <p:nvSpPr>
            <p:cNvPr id="55" name="Segment 5 Text">
              <a:extLst>
                <a:ext uri="{FF2B5EF4-FFF2-40B4-BE49-F238E27FC236}">
                  <a16:creationId xmlns:a16="http://schemas.microsoft.com/office/drawing/2014/main" id="{F56E0EDF-4D8B-4F7F-958B-4AE7674240B5}"/>
                </a:ext>
              </a:extLst>
            </p:cNvPr>
            <p:cNvSpPr/>
            <p:nvPr/>
          </p:nvSpPr>
          <p:spPr>
            <a:xfrm rot="18378919">
              <a:off x="3508616" y="4246277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Thursday</a:t>
              </a:r>
            </a:p>
          </p:txBody>
        </p:sp>
        <p:sp>
          <p:nvSpPr>
            <p:cNvPr id="56" name="Segment 4 Text">
              <a:extLst>
                <a:ext uri="{FF2B5EF4-FFF2-40B4-BE49-F238E27FC236}">
                  <a16:creationId xmlns:a16="http://schemas.microsoft.com/office/drawing/2014/main" id="{D4C54130-FFF5-4A27-9359-134A46B25382}"/>
                </a:ext>
              </a:extLst>
            </p:cNvPr>
            <p:cNvSpPr/>
            <p:nvPr/>
          </p:nvSpPr>
          <p:spPr>
            <a:xfrm rot="16024113">
              <a:off x="5013713" y="497360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Wednesday</a:t>
              </a:r>
            </a:p>
          </p:txBody>
        </p:sp>
        <p:sp>
          <p:nvSpPr>
            <p:cNvPr id="57" name="Segment 3 Text">
              <a:extLst>
                <a:ext uri="{FF2B5EF4-FFF2-40B4-BE49-F238E27FC236}">
                  <a16:creationId xmlns:a16="http://schemas.microsoft.com/office/drawing/2014/main" id="{EE53CEA1-341D-4A78-86AF-0BFB06AF09CC}"/>
                </a:ext>
              </a:extLst>
            </p:cNvPr>
            <p:cNvSpPr/>
            <p:nvPr/>
          </p:nvSpPr>
          <p:spPr>
            <a:xfrm rot="13205073">
              <a:off x="6534608" y="425945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Tuesday</a:t>
              </a:r>
              <a:endParaRPr lang="en-US" sz="2800" b="1" cap="none" spc="0" dirty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Segment 2 Text">
              <a:extLst>
                <a:ext uri="{FF2B5EF4-FFF2-40B4-BE49-F238E27FC236}">
                  <a16:creationId xmlns:a16="http://schemas.microsoft.com/office/drawing/2014/main" id="{F7C54DF9-236F-46AC-A1A0-C19A33690196}"/>
                </a:ext>
              </a:extLst>
            </p:cNvPr>
            <p:cNvSpPr/>
            <p:nvPr/>
          </p:nvSpPr>
          <p:spPr>
            <a:xfrm rot="10175097">
              <a:off x="7071863" y="2779192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Monday</a:t>
              </a:r>
              <a:endParaRPr lang="en-US" sz="2800" b="1" cap="none" spc="0" dirty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Segment 1 Text">
              <a:extLst>
                <a:ext uri="{FF2B5EF4-FFF2-40B4-BE49-F238E27FC236}">
                  <a16:creationId xmlns:a16="http://schemas.microsoft.com/office/drawing/2014/main" id="{049FD788-521A-429C-8AE1-10AC27E65093}"/>
                </a:ext>
              </a:extLst>
            </p:cNvPr>
            <p:cNvSpPr/>
            <p:nvPr/>
          </p:nvSpPr>
          <p:spPr>
            <a:xfrm rot="7336768">
              <a:off x="5865927" y="123226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Sunday</a:t>
              </a: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4"/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5400000">
            <a:off x="2078782" y="2897181"/>
            <a:ext cx="1406705" cy="1099875"/>
          </a:xfrm>
          <a:prstGeom prst="triangle">
            <a:avLst>
              <a:gd name="adj" fmla="val 47952"/>
            </a:avLst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3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pinner BG">
            <a:extLst>
              <a:ext uri="{FF2B5EF4-FFF2-40B4-BE49-F238E27FC236}">
                <a16:creationId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Spinning Wheel 7">
            <a:extLst>
              <a:ext uri="{FF2B5EF4-FFF2-40B4-BE49-F238E27FC236}">
                <a16:creationId xmlns:a16="http://schemas.microsoft.com/office/drawing/2014/main" id="{5CEC20CF-CDD9-4BCB-B32A-B422CAF343A9}"/>
              </a:ext>
            </a:extLst>
          </p:cNvPr>
          <p:cNvGrpSpPr/>
          <p:nvPr/>
        </p:nvGrpSpPr>
        <p:grpSpPr>
          <a:xfrm>
            <a:off x="2668568" y="178469"/>
            <a:ext cx="6896411" cy="6809129"/>
            <a:chOff x="2668568" y="178469"/>
            <a:chExt cx="6896411" cy="6809129"/>
          </a:xfrm>
        </p:grpSpPr>
        <p:sp>
          <p:nvSpPr>
            <p:cNvPr id="30" name="Segment 7">
              <a:extLst>
                <a:ext uri="{FF2B5EF4-FFF2-40B4-BE49-F238E27FC236}">
                  <a16:creationId xmlns:a16="http://schemas.microsoft.com/office/drawing/2014/main" id="{8C26D571-B371-4275-B50A-3390FD6E0798}"/>
                </a:ext>
              </a:extLst>
            </p:cNvPr>
            <p:cNvSpPr/>
            <p:nvPr/>
          </p:nvSpPr>
          <p:spPr>
            <a:xfrm rot="2340000">
              <a:off x="4175329" y="178469"/>
              <a:ext cx="2516878" cy="2411318"/>
            </a:xfrm>
            <a:custGeom>
              <a:avLst/>
              <a:gdLst>
                <a:gd name="connsiteX0" fmla="*/ 1134249 w 2516878"/>
                <a:gd name="connsiteY0" fmla="*/ 0 h 2411318"/>
                <a:gd name="connsiteX1" fmla="*/ 2516878 w 2516878"/>
                <a:gd name="connsiteY1" fmla="*/ 1707405 h 2411318"/>
                <a:gd name="connsiteX2" fmla="*/ 2201715 w 2516878"/>
                <a:gd name="connsiteY2" fmla="*/ 2287861 h 2411318"/>
                <a:gd name="connsiteX3" fmla="*/ 2200584 w 2516878"/>
                <a:gd name="connsiteY3" fmla="*/ 2411318 h 2411318"/>
                <a:gd name="connsiteX4" fmla="*/ 2315 w 2516878"/>
                <a:gd name="connsiteY4" fmla="*/ 2411317 h 2411318"/>
                <a:gd name="connsiteX5" fmla="*/ 0 w 2516878"/>
                <a:gd name="connsiteY5" fmla="*/ 2351376 h 2411318"/>
                <a:gd name="connsiteX6" fmla="*/ 1134249 w 2516878"/>
                <a:gd name="connsiteY6" fmla="*/ 0 h 241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6878" h="2411318">
                  <a:moveTo>
                    <a:pt x="1134249" y="0"/>
                  </a:moveTo>
                  <a:lnTo>
                    <a:pt x="2516878" y="1707405"/>
                  </a:lnTo>
                  <a:cubicBezTo>
                    <a:pt x="2331680" y="1857375"/>
                    <a:pt x="2224801" y="2068215"/>
                    <a:pt x="2201715" y="2287861"/>
                  </a:cubicBezTo>
                  <a:lnTo>
                    <a:pt x="2200584" y="2411318"/>
                  </a:lnTo>
                  <a:lnTo>
                    <a:pt x="2315" y="2411317"/>
                  </a:lnTo>
                  <a:lnTo>
                    <a:pt x="0" y="2351376"/>
                  </a:lnTo>
                  <a:cubicBezTo>
                    <a:pt x="8187" y="1469651"/>
                    <a:pt x="395478" y="598245"/>
                    <a:pt x="1134249" y="0"/>
                  </a:cubicBez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 l="12000" t="35000" r="17000" b="1000"/>
              </a:stretch>
            </a:blipFill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Segment 6">
              <a:extLst>
                <a:ext uri="{FF2B5EF4-FFF2-40B4-BE49-F238E27FC236}">
                  <a16:creationId xmlns:a16="http://schemas.microsoft.com/office/drawing/2014/main" id="{12D5038B-7E98-4F53-915F-EA6C76BC6999}"/>
                </a:ext>
              </a:extLst>
            </p:cNvPr>
            <p:cNvSpPr/>
            <p:nvPr/>
          </p:nvSpPr>
          <p:spPr>
            <a:xfrm rot="2340000">
              <a:off x="2668568" y="2064064"/>
              <a:ext cx="2526428" cy="2372701"/>
            </a:xfrm>
            <a:custGeom>
              <a:avLst/>
              <a:gdLst>
                <a:gd name="connsiteX0" fmla="*/ 0 w 2526428"/>
                <a:gd name="connsiteY0" fmla="*/ 0 h 2372701"/>
                <a:gd name="connsiteX1" fmla="*/ 2198097 w 2526428"/>
                <a:gd name="connsiteY1" fmla="*/ 0 h 2372701"/>
                <a:gd name="connsiteX2" fmla="*/ 2197744 w 2526428"/>
                <a:gd name="connsiteY2" fmla="*/ 38516 h 2372701"/>
                <a:gd name="connsiteX3" fmla="*/ 2386853 w 2526428"/>
                <a:gd name="connsiteY3" fmla="*/ 506242 h 2372701"/>
                <a:gd name="connsiteX4" fmla="*/ 2509931 w 2526428"/>
                <a:gd name="connsiteY4" fmla="*/ 630370 h 2372701"/>
                <a:gd name="connsiteX5" fmla="*/ 2526428 w 2526428"/>
                <a:gd name="connsiteY5" fmla="*/ 642613 h 2372701"/>
                <a:gd name="connsiteX6" fmla="*/ 1174735 w 2526428"/>
                <a:gd name="connsiteY6" fmla="*/ 2372701 h 2372701"/>
                <a:gd name="connsiteX7" fmla="*/ 1115862 w 2526428"/>
                <a:gd name="connsiteY7" fmla="*/ 2329010 h 2372701"/>
                <a:gd name="connsiteX8" fmla="*/ 679449 w 2526428"/>
                <a:gd name="connsiteY8" fmla="*/ 1888870 h 2372701"/>
                <a:gd name="connsiteX9" fmla="*/ 8897 w 2526428"/>
                <a:gd name="connsiteY9" fmla="*/ 230388 h 2372701"/>
                <a:gd name="connsiteX10" fmla="*/ 0 w 2526428"/>
                <a:gd name="connsiteY10" fmla="*/ 0 h 237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26428" h="2372701">
                  <a:moveTo>
                    <a:pt x="0" y="0"/>
                  </a:moveTo>
                  <a:lnTo>
                    <a:pt x="2198097" y="0"/>
                  </a:lnTo>
                  <a:lnTo>
                    <a:pt x="2197744" y="38516"/>
                  </a:lnTo>
                  <a:cubicBezTo>
                    <a:pt x="2212109" y="204113"/>
                    <a:pt x="2274375" y="367343"/>
                    <a:pt x="2386853" y="506242"/>
                  </a:cubicBezTo>
                  <a:cubicBezTo>
                    <a:pt x="2424346" y="552541"/>
                    <a:pt x="2465643" y="593946"/>
                    <a:pt x="2509931" y="630370"/>
                  </a:cubicBezTo>
                  <a:lnTo>
                    <a:pt x="2526428" y="642613"/>
                  </a:lnTo>
                  <a:lnTo>
                    <a:pt x="1174735" y="2372701"/>
                  </a:lnTo>
                  <a:lnTo>
                    <a:pt x="1115862" y="2329010"/>
                  </a:lnTo>
                  <a:cubicBezTo>
                    <a:pt x="958825" y="2199856"/>
                    <a:pt x="812392" y="2053042"/>
                    <a:pt x="679449" y="1888870"/>
                  </a:cubicBezTo>
                  <a:cubicBezTo>
                    <a:pt x="280619" y="1396357"/>
                    <a:pt x="59830" y="817570"/>
                    <a:pt x="8897" y="230388"/>
                  </a:cubicBez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4"/>
              <a:srcRect/>
              <a:stretch>
                <a:fillRect t="-10000" b="10000"/>
              </a:stretch>
            </a:blip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Segment 5">
              <a:extLst>
                <a:ext uri="{FF2B5EF4-FFF2-40B4-BE49-F238E27FC236}">
                  <a16:creationId xmlns:a16="http://schemas.microsoft.com/office/drawing/2014/main" id="{D838D939-CDAB-4C85-B9BD-D888D44F57B3}"/>
                </a:ext>
              </a:extLst>
            </p:cNvPr>
            <p:cNvSpPr/>
            <p:nvPr/>
          </p:nvSpPr>
          <p:spPr>
            <a:xfrm rot="2340000">
              <a:off x="3171904" y="3317657"/>
              <a:ext cx="2564759" cy="2378491"/>
            </a:xfrm>
            <a:custGeom>
              <a:avLst/>
              <a:gdLst>
                <a:gd name="connsiteX0" fmla="*/ 1351693 w 2564759"/>
                <a:gd name="connsiteY0" fmla="*/ 0 h 2378491"/>
                <a:gd name="connsiteX1" fmla="*/ 1400877 w 2564759"/>
                <a:gd name="connsiteY1" fmla="*/ 36501 h 2378491"/>
                <a:gd name="connsiteX2" fmla="*/ 1955254 w 2564759"/>
                <a:gd name="connsiteY2" fmla="*/ 178162 h 2378491"/>
                <a:gd name="connsiteX3" fmla="*/ 2070463 w 2564759"/>
                <a:gd name="connsiteY3" fmla="*/ 156794 h 2378491"/>
                <a:gd name="connsiteX4" fmla="*/ 2564759 w 2564759"/>
                <a:gd name="connsiteY4" fmla="*/ 2297827 h 2378491"/>
                <a:gd name="connsiteX5" fmla="*/ 2439656 w 2564759"/>
                <a:gd name="connsiteY5" fmla="*/ 2327350 h 2378491"/>
                <a:gd name="connsiteX6" fmla="*/ 181385 w 2564759"/>
                <a:gd name="connsiteY6" fmla="*/ 1864699 h 2378491"/>
                <a:gd name="connsiteX7" fmla="*/ 0 w 2564759"/>
                <a:gd name="connsiteY7" fmla="*/ 1730089 h 2378491"/>
                <a:gd name="connsiteX8" fmla="*/ 1351693 w 2564759"/>
                <a:gd name="connsiteY8" fmla="*/ 0 h 237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4759" h="2378491">
                  <a:moveTo>
                    <a:pt x="1351693" y="0"/>
                  </a:moveTo>
                  <a:lnTo>
                    <a:pt x="1400877" y="36501"/>
                  </a:lnTo>
                  <a:cubicBezTo>
                    <a:pt x="1565640" y="146478"/>
                    <a:pt x="1762058" y="194921"/>
                    <a:pt x="1955254" y="178162"/>
                  </a:cubicBezTo>
                  <a:lnTo>
                    <a:pt x="2070463" y="156794"/>
                  </a:lnTo>
                  <a:lnTo>
                    <a:pt x="2564759" y="2297827"/>
                  </a:lnTo>
                  <a:lnTo>
                    <a:pt x="2439656" y="2327350"/>
                  </a:lnTo>
                  <a:cubicBezTo>
                    <a:pt x="1663364" y="2471056"/>
                    <a:pt x="849072" y="2310371"/>
                    <a:pt x="181385" y="1864699"/>
                  </a:cubicBezTo>
                  <a:lnTo>
                    <a:pt x="0" y="1730089"/>
                  </a:lnTo>
                  <a:lnTo>
                    <a:pt x="1351693" y="0"/>
                  </a:lnTo>
                  <a:close/>
                </a:path>
              </a:pathLst>
            </a:custGeom>
            <a:blipFill dpi="0" rotWithShape="1">
              <a:blip r:embed="rId5"/>
              <a:srcRect/>
              <a:stretch>
                <a:fillRect l="26000" t="30000" r="11000" b="8000"/>
              </a:stretch>
            </a:blipFill>
            <a:ln w="63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Segment 4">
              <a:extLst>
                <a:ext uri="{FF2B5EF4-FFF2-40B4-BE49-F238E27FC236}">
                  <a16:creationId xmlns:a16="http://schemas.microsoft.com/office/drawing/2014/main" id="{03E56F99-F43C-4FFE-B9BB-6FF09BBC4925}"/>
                </a:ext>
              </a:extLst>
            </p:cNvPr>
            <p:cNvSpPr/>
            <p:nvPr/>
          </p:nvSpPr>
          <p:spPr>
            <a:xfrm rot="19270734" flipH="1">
              <a:off x="4678334" y="4262001"/>
              <a:ext cx="2805389" cy="2725597"/>
            </a:xfrm>
            <a:custGeom>
              <a:avLst/>
              <a:gdLst>
                <a:gd name="connsiteX0" fmla="*/ 0 w 2576279"/>
                <a:gd name="connsiteY0" fmla="*/ 473691 h 2614553"/>
                <a:gd name="connsiteX1" fmla="*/ 45243 w 2576279"/>
                <a:gd name="connsiteY1" fmla="*/ 465299 h 2614553"/>
                <a:gd name="connsiteX2" fmla="*/ 348974 w 2576279"/>
                <a:gd name="connsiteY2" fmla="*/ 306607 h 2614553"/>
                <a:gd name="connsiteX3" fmla="*/ 567347 w 2576279"/>
                <a:gd name="connsiteY3" fmla="*/ 42508 h 2614553"/>
                <a:gd name="connsiteX4" fmla="*/ 584961 w 2576279"/>
                <a:gd name="connsiteY4" fmla="*/ 0 h 2614553"/>
                <a:gd name="connsiteX5" fmla="*/ 2576279 w 2576279"/>
                <a:gd name="connsiteY5" fmla="*/ 928567 h 2614553"/>
                <a:gd name="connsiteX6" fmla="*/ 2505921 w 2576279"/>
                <a:gd name="connsiteY6" fmla="*/ 1077554 h 2614553"/>
                <a:gd name="connsiteX7" fmla="*/ 1731603 w 2576279"/>
                <a:gd name="connsiteY7" fmla="*/ 2014012 h 2614553"/>
                <a:gd name="connsiteX8" fmla="*/ 654619 w 2576279"/>
                <a:gd name="connsiteY8" fmla="*/ 2576709 h 2614553"/>
                <a:gd name="connsiteX9" fmla="*/ 494257 w 2576279"/>
                <a:gd name="connsiteY9" fmla="*/ 2614553 h 2614553"/>
                <a:gd name="connsiteX10" fmla="*/ 0 w 2576279"/>
                <a:gd name="connsiteY10" fmla="*/ 473691 h 2614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6279" h="2614553">
                  <a:moveTo>
                    <a:pt x="0" y="473691"/>
                  </a:moveTo>
                  <a:lnTo>
                    <a:pt x="45243" y="465299"/>
                  </a:lnTo>
                  <a:cubicBezTo>
                    <a:pt x="152962" y="434262"/>
                    <a:pt x="256375" y="381593"/>
                    <a:pt x="348974" y="306607"/>
                  </a:cubicBezTo>
                  <a:cubicBezTo>
                    <a:pt x="441573" y="231622"/>
                    <a:pt x="514592" y="141420"/>
                    <a:pt x="567347" y="42508"/>
                  </a:cubicBezTo>
                  <a:lnTo>
                    <a:pt x="584961" y="0"/>
                  </a:lnTo>
                  <a:lnTo>
                    <a:pt x="2576279" y="928567"/>
                  </a:lnTo>
                  <a:lnTo>
                    <a:pt x="2505921" y="1077554"/>
                  </a:lnTo>
                  <a:cubicBezTo>
                    <a:pt x="2318860" y="1428281"/>
                    <a:pt x="2059945" y="1748125"/>
                    <a:pt x="1731603" y="2014012"/>
                  </a:cubicBezTo>
                  <a:cubicBezTo>
                    <a:pt x="1403260" y="2279898"/>
                    <a:pt x="1036574" y="2466655"/>
                    <a:pt x="654619" y="2576709"/>
                  </a:cubicBezTo>
                  <a:lnTo>
                    <a:pt x="494257" y="2614553"/>
                  </a:lnTo>
                  <a:lnTo>
                    <a:pt x="0" y="473691"/>
                  </a:lnTo>
                  <a:close/>
                </a:path>
              </a:pathLst>
            </a:custGeom>
            <a:blipFill dpi="0" rotWithShape="1">
              <a:blip r:embed="rId6"/>
              <a:srcRect/>
              <a:stretch>
                <a:fillRect l="10000" t="25000" r="16000" b="18000"/>
              </a:stretch>
            </a:blipFill>
            <a:ln w="63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Segment 3">
              <a:extLst>
                <a:ext uri="{FF2B5EF4-FFF2-40B4-BE49-F238E27FC236}">
                  <a16:creationId xmlns:a16="http://schemas.microsoft.com/office/drawing/2014/main" id="{BE5735DD-1156-4D54-8290-3C3998068573}"/>
                </a:ext>
              </a:extLst>
            </p:cNvPr>
            <p:cNvSpPr/>
            <p:nvPr/>
          </p:nvSpPr>
          <p:spPr>
            <a:xfrm rot="2222571" flipV="1">
              <a:off x="6438592" y="3311834"/>
              <a:ext cx="2332918" cy="2629873"/>
            </a:xfrm>
            <a:custGeom>
              <a:avLst/>
              <a:gdLst>
                <a:gd name="connsiteX0" fmla="*/ 0 w 2283568"/>
                <a:gd name="connsiteY0" fmla="*/ 962450 h 2626753"/>
                <a:gd name="connsiteX1" fmla="*/ 1973315 w 2283568"/>
                <a:gd name="connsiteY1" fmla="*/ 0 h 2626753"/>
                <a:gd name="connsiteX2" fmla="*/ 2067271 w 2283568"/>
                <a:gd name="connsiteY2" fmla="*/ 205408 h 2626753"/>
                <a:gd name="connsiteX3" fmla="*/ 2050291 w 2283568"/>
                <a:gd name="connsiteY3" fmla="*/ 2510521 h 2626753"/>
                <a:gd name="connsiteX4" fmla="*/ 1995402 w 2283568"/>
                <a:gd name="connsiteY4" fmla="*/ 2626753 h 2626753"/>
                <a:gd name="connsiteX5" fmla="*/ 3925 w 2283568"/>
                <a:gd name="connsiteY5" fmla="*/ 1698113 h 2626753"/>
                <a:gd name="connsiteX6" fmla="*/ 48781 w 2283568"/>
                <a:gd name="connsiteY6" fmla="*/ 1589863 h 2626753"/>
                <a:gd name="connsiteX7" fmla="*/ 25477 w 2283568"/>
                <a:gd name="connsiteY7" fmla="*/ 1018146 h 2626753"/>
                <a:gd name="connsiteX8" fmla="*/ 0 w 2283568"/>
                <a:gd name="connsiteY8" fmla="*/ 962450 h 262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3568" h="2626753">
                  <a:moveTo>
                    <a:pt x="0" y="962450"/>
                  </a:moveTo>
                  <a:lnTo>
                    <a:pt x="1973315" y="0"/>
                  </a:lnTo>
                  <a:lnTo>
                    <a:pt x="2067271" y="205408"/>
                  </a:lnTo>
                  <a:cubicBezTo>
                    <a:pt x="2364384" y="951164"/>
                    <a:pt x="2352257" y="1781070"/>
                    <a:pt x="2050291" y="2510521"/>
                  </a:cubicBezTo>
                  <a:lnTo>
                    <a:pt x="1995402" y="2626753"/>
                  </a:lnTo>
                  <a:lnTo>
                    <a:pt x="3925" y="1698113"/>
                  </a:lnTo>
                  <a:lnTo>
                    <a:pt x="48781" y="1589863"/>
                  </a:lnTo>
                  <a:cubicBezTo>
                    <a:pt x="105341" y="1404373"/>
                    <a:pt x="98795" y="1202175"/>
                    <a:pt x="25477" y="1018146"/>
                  </a:cubicBezTo>
                  <a:lnTo>
                    <a:pt x="0" y="962450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  <a:ln w="63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Segment 2">
              <a:extLst>
                <a:ext uri="{FF2B5EF4-FFF2-40B4-BE49-F238E27FC236}">
                  <a16:creationId xmlns:a16="http://schemas.microsoft.com/office/drawing/2014/main" id="{41983595-B8BB-4C04-A81D-25AE3B03D2FD}"/>
                </a:ext>
              </a:extLst>
            </p:cNvPr>
            <p:cNvSpPr/>
            <p:nvPr/>
          </p:nvSpPr>
          <p:spPr>
            <a:xfrm rot="6970426" flipH="1">
              <a:off x="6983920" y="1486425"/>
              <a:ext cx="2534996" cy="2627123"/>
            </a:xfrm>
            <a:custGeom>
              <a:avLst/>
              <a:gdLst>
                <a:gd name="connsiteX0" fmla="*/ 457362 w 2568338"/>
                <a:gd name="connsiteY0" fmla="*/ 0 h 2613531"/>
                <a:gd name="connsiteX1" fmla="*/ 715231 w 2568338"/>
                <a:gd name="connsiteY1" fmla="*/ 65306 h 2613531"/>
                <a:gd name="connsiteX2" fmla="*/ 2198056 w 2568338"/>
                <a:gd name="connsiteY2" fmla="*/ 1066023 h 2613531"/>
                <a:gd name="connsiteX3" fmla="*/ 2537842 w 2568338"/>
                <a:gd name="connsiteY3" fmla="*/ 1584410 h 2613531"/>
                <a:gd name="connsiteX4" fmla="*/ 2568338 w 2568338"/>
                <a:gd name="connsiteY4" fmla="*/ 1651081 h 2613531"/>
                <a:gd name="connsiteX5" fmla="*/ 595024 w 2568338"/>
                <a:gd name="connsiteY5" fmla="*/ 2613531 h 2613531"/>
                <a:gd name="connsiteX6" fmla="*/ 586478 w 2568338"/>
                <a:gd name="connsiteY6" fmla="*/ 2594847 h 2613531"/>
                <a:gd name="connsiteX7" fmla="*/ 490651 w 2568338"/>
                <a:gd name="connsiteY7" fmla="*/ 2448652 h 2613531"/>
                <a:gd name="connsiteX8" fmla="*/ 72465 w 2568338"/>
                <a:gd name="connsiteY8" fmla="*/ 2166430 h 2613531"/>
                <a:gd name="connsiteX9" fmla="*/ 0 w 2568338"/>
                <a:gd name="connsiteY9" fmla="*/ 2151719 h 2613531"/>
                <a:gd name="connsiteX10" fmla="*/ 457362 w 2568338"/>
                <a:gd name="connsiteY10" fmla="*/ 0 h 261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68338" h="2613531">
                  <a:moveTo>
                    <a:pt x="457362" y="0"/>
                  </a:moveTo>
                  <a:lnTo>
                    <a:pt x="715231" y="65306"/>
                  </a:lnTo>
                  <a:cubicBezTo>
                    <a:pt x="1278991" y="237209"/>
                    <a:pt x="1799226" y="573509"/>
                    <a:pt x="2198056" y="1066023"/>
                  </a:cubicBezTo>
                  <a:cubicBezTo>
                    <a:pt x="2330999" y="1230194"/>
                    <a:pt x="2444160" y="1403951"/>
                    <a:pt x="2537842" y="1584410"/>
                  </a:cubicBezTo>
                  <a:lnTo>
                    <a:pt x="2568338" y="1651081"/>
                  </a:lnTo>
                  <a:lnTo>
                    <a:pt x="595024" y="2613531"/>
                  </a:lnTo>
                  <a:lnTo>
                    <a:pt x="586478" y="2594847"/>
                  </a:lnTo>
                  <a:cubicBezTo>
                    <a:pt x="560058" y="2543954"/>
                    <a:pt x="528144" y="2494951"/>
                    <a:pt x="490651" y="2448652"/>
                  </a:cubicBezTo>
                  <a:cubicBezTo>
                    <a:pt x="378174" y="2309753"/>
                    <a:pt x="231457" y="2214910"/>
                    <a:pt x="72465" y="2166430"/>
                  </a:cubicBezTo>
                  <a:lnTo>
                    <a:pt x="0" y="2151719"/>
                  </a:lnTo>
                  <a:lnTo>
                    <a:pt x="457362" y="0"/>
                  </a:lnTo>
                  <a:close/>
                </a:path>
              </a:pathLst>
            </a:custGeom>
            <a:blipFill dpi="0" rotWithShape="1">
              <a:blip r:embed="rId8"/>
              <a:srcRect/>
              <a:stretch>
                <a:fillRect l="11000" t="15000" r="24000" b="14000"/>
              </a:stretch>
            </a:blipFill>
            <a:ln w="635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2" name="Segment 1">
              <a:extLst>
                <a:ext uri="{FF2B5EF4-FFF2-40B4-BE49-F238E27FC236}">
                  <a16:creationId xmlns:a16="http://schemas.microsoft.com/office/drawing/2014/main" id="{451E459B-9757-4846-894B-2F0CA1B3D7BE}"/>
                </a:ext>
              </a:extLst>
            </p:cNvPr>
            <p:cNvSpPr/>
            <p:nvPr/>
          </p:nvSpPr>
          <p:spPr>
            <a:xfrm rot="2340000">
              <a:off x="5491354" y="379251"/>
              <a:ext cx="2556746" cy="2387315"/>
            </a:xfrm>
            <a:custGeom>
              <a:avLst/>
              <a:gdLst>
                <a:gd name="connsiteX0" fmla="*/ 0 w 2556746"/>
                <a:gd name="connsiteY0" fmla="*/ 679840 h 2387315"/>
                <a:gd name="connsiteX1" fmla="*/ 122026 w 2556746"/>
                <a:gd name="connsiteY1" fmla="*/ 586032 h 2387315"/>
                <a:gd name="connsiteX2" fmla="*/ 2532960 w 2556746"/>
                <a:gd name="connsiteY2" fmla="*/ 61450 h 2387315"/>
                <a:gd name="connsiteX3" fmla="*/ 2556746 w 2556746"/>
                <a:gd name="connsiteY3" fmla="*/ 67474 h 2387315"/>
                <a:gd name="connsiteX4" fmla="*/ 2099348 w 2556746"/>
                <a:gd name="connsiteY4" fmla="*/ 2219361 h 2387315"/>
                <a:gd name="connsiteX5" fmla="*/ 2013071 w 2556746"/>
                <a:gd name="connsiteY5" fmla="*/ 2201847 h 2387315"/>
                <a:gd name="connsiteX6" fmla="*/ 1451149 w 2556746"/>
                <a:gd name="connsiteY6" fmla="*/ 2337373 h 2387315"/>
                <a:gd name="connsiteX7" fmla="*/ 1382686 w 2556746"/>
                <a:gd name="connsiteY7" fmla="*/ 2387315 h 2387315"/>
                <a:gd name="connsiteX8" fmla="*/ 0 w 2556746"/>
                <a:gd name="connsiteY8" fmla="*/ 679840 h 238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6746" h="2387315">
                  <a:moveTo>
                    <a:pt x="0" y="679840"/>
                  </a:moveTo>
                  <a:lnTo>
                    <a:pt x="122026" y="586032"/>
                  </a:lnTo>
                  <a:cubicBezTo>
                    <a:pt x="839357" y="62980"/>
                    <a:pt x="1716810" y="-104123"/>
                    <a:pt x="2532960" y="61450"/>
                  </a:cubicBezTo>
                  <a:lnTo>
                    <a:pt x="2556746" y="67474"/>
                  </a:lnTo>
                  <a:lnTo>
                    <a:pt x="2099348" y="2219361"/>
                  </a:lnTo>
                  <a:lnTo>
                    <a:pt x="2013071" y="2201847"/>
                  </a:lnTo>
                  <a:cubicBezTo>
                    <a:pt x="1820881" y="2181647"/>
                    <a:pt x="1621948" y="2225601"/>
                    <a:pt x="1451149" y="2337373"/>
                  </a:cubicBezTo>
                  <a:lnTo>
                    <a:pt x="1382686" y="2387315"/>
                  </a:lnTo>
                  <a:lnTo>
                    <a:pt x="0" y="679840"/>
                  </a:lnTo>
                  <a:close/>
                </a:path>
              </a:pathLst>
            </a:custGeom>
            <a:blipFill dpi="0" rotWithShape="1">
              <a:blip r:embed="rId9"/>
              <a:srcRect/>
              <a:stretch>
                <a:fillRect l="14000" t="7000" r="8000" b="28000"/>
              </a:stretch>
            </a:blip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180000" rtlCol="0" anchor="ctr"/>
            <a:lstStyle/>
            <a:p>
              <a:pPr algn="ctr"/>
              <a:endParaRPr lang="en-GB"/>
            </a:p>
          </p:txBody>
        </p:sp>
        <p:sp>
          <p:nvSpPr>
            <p:cNvPr id="53" name="Segment 7 Text">
              <a:extLst>
                <a:ext uri="{FF2B5EF4-FFF2-40B4-BE49-F238E27FC236}">
                  <a16:creationId xmlns:a16="http://schemas.microsoft.com/office/drawing/2014/main" id="{5AC64460-8705-42B5-89BB-D3C7EBBADAA5}"/>
                </a:ext>
              </a:extLst>
            </p:cNvPr>
            <p:cNvSpPr/>
            <p:nvPr/>
          </p:nvSpPr>
          <p:spPr>
            <a:xfrm rot="2711081">
              <a:off x="4142426" y="129169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Saturday</a:t>
              </a:r>
            </a:p>
          </p:txBody>
        </p:sp>
        <p:sp>
          <p:nvSpPr>
            <p:cNvPr id="54" name="Segment 6 Text">
              <a:extLst>
                <a:ext uri="{FF2B5EF4-FFF2-40B4-BE49-F238E27FC236}">
                  <a16:creationId xmlns:a16="http://schemas.microsoft.com/office/drawing/2014/main" id="{182654A7-BF3C-4115-B859-D05CDA7D022C}"/>
                </a:ext>
              </a:extLst>
            </p:cNvPr>
            <p:cNvSpPr/>
            <p:nvPr/>
          </p:nvSpPr>
          <p:spPr>
            <a:xfrm rot="351357">
              <a:off x="3113808" y="264710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Friday</a:t>
              </a:r>
            </a:p>
          </p:txBody>
        </p:sp>
        <p:sp>
          <p:nvSpPr>
            <p:cNvPr id="55" name="Segment 5 Text">
              <a:extLst>
                <a:ext uri="{FF2B5EF4-FFF2-40B4-BE49-F238E27FC236}">
                  <a16:creationId xmlns:a16="http://schemas.microsoft.com/office/drawing/2014/main" id="{F56E0EDF-4D8B-4F7F-958B-4AE7674240B5}"/>
                </a:ext>
              </a:extLst>
            </p:cNvPr>
            <p:cNvSpPr/>
            <p:nvPr/>
          </p:nvSpPr>
          <p:spPr>
            <a:xfrm rot="18378919">
              <a:off x="3508616" y="4246277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Thursday</a:t>
              </a:r>
            </a:p>
          </p:txBody>
        </p:sp>
        <p:sp>
          <p:nvSpPr>
            <p:cNvPr id="56" name="Segment 4 Text">
              <a:extLst>
                <a:ext uri="{FF2B5EF4-FFF2-40B4-BE49-F238E27FC236}">
                  <a16:creationId xmlns:a16="http://schemas.microsoft.com/office/drawing/2014/main" id="{D4C54130-FFF5-4A27-9359-134A46B25382}"/>
                </a:ext>
              </a:extLst>
            </p:cNvPr>
            <p:cNvSpPr/>
            <p:nvPr/>
          </p:nvSpPr>
          <p:spPr>
            <a:xfrm rot="16024113">
              <a:off x="5013713" y="497360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Wednesday</a:t>
              </a:r>
            </a:p>
          </p:txBody>
        </p:sp>
        <p:sp>
          <p:nvSpPr>
            <p:cNvPr id="57" name="Segment 3 Text">
              <a:extLst>
                <a:ext uri="{FF2B5EF4-FFF2-40B4-BE49-F238E27FC236}">
                  <a16:creationId xmlns:a16="http://schemas.microsoft.com/office/drawing/2014/main" id="{EE53CEA1-341D-4A78-86AF-0BFB06AF09CC}"/>
                </a:ext>
              </a:extLst>
            </p:cNvPr>
            <p:cNvSpPr/>
            <p:nvPr/>
          </p:nvSpPr>
          <p:spPr>
            <a:xfrm rot="13205073">
              <a:off x="6534608" y="425945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Tuesday</a:t>
              </a:r>
              <a:endParaRPr lang="en-US" sz="2800" b="1" cap="none" spc="0" dirty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Segment 2 Text">
              <a:extLst>
                <a:ext uri="{FF2B5EF4-FFF2-40B4-BE49-F238E27FC236}">
                  <a16:creationId xmlns:a16="http://schemas.microsoft.com/office/drawing/2014/main" id="{F7C54DF9-236F-46AC-A1A0-C19A33690196}"/>
                </a:ext>
              </a:extLst>
            </p:cNvPr>
            <p:cNvSpPr/>
            <p:nvPr/>
          </p:nvSpPr>
          <p:spPr>
            <a:xfrm rot="10175097">
              <a:off x="7071863" y="2779192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Monday</a:t>
              </a:r>
              <a:endParaRPr lang="en-US" sz="2800" b="1" cap="none" spc="0" dirty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Segment 1 Text">
              <a:extLst>
                <a:ext uri="{FF2B5EF4-FFF2-40B4-BE49-F238E27FC236}">
                  <a16:creationId xmlns:a16="http://schemas.microsoft.com/office/drawing/2014/main" id="{049FD788-521A-429C-8AE1-10AC27E65093}"/>
                </a:ext>
              </a:extLst>
            </p:cNvPr>
            <p:cNvSpPr/>
            <p:nvPr/>
          </p:nvSpPr>
          <p:spPr>
            <a:xfrm rot="7336768">
              <a:off x="5865927" y="1232261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2800" b="1" cap="none" spc="0" dirty="0">
                  <a:ln w="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Sunday</a:t>
              </a: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5196000" y="2529000"/>
            <a:ext cx="1800000" cy="180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4"/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5400000">
            <a:off x="2078782" y="2897181"/>
            <a:ext cx="1406705" cy="1099875"/>
          </a:xfrm>
          <a:prstGeom prst="triangle">
            <a:avLst>
              <a:gd name="adj" fmla="val 47952"/>
            </a:avLst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CA56A97-B2CA-4851-ABA5-E1ABD63EA1C6}"/>
              </a:ext>
            </a:extLst>
          </p:cNvPr>
          <p:cNvSpPr txBox="1"/>
          <p:nvPr/>
        </p:nvSpPr>
        <p:spPr>
          <a:xfrm>
            <a:off x="5641258" y="2831690"/>
            <a:ext cx="914400" cy="914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04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22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Century Gothic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tekhnologic</dc:creator>
  <cp:lastModifiedBy>sensei01</cp:lastModifiedBy>
  <cp:revision>6</cp:revision>
  <dcterms:created xsi:type="dcterms:W3CDTF">2017-02-18T00:54:12Z</dcterms:created>
  <dcterms:modified xsi:type="dcterms:W3CDTF">2021-07-16T01:27:17Z</dcterms:modified>
</cp:coreProperties>
</file>