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89A5D-CCE3-4F54-A8F8-A1DDE5D468FF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2C6ED-BAD8-4DC7-8BD5-DE317204D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96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CA" altLang="ja-JP" dirty="0" smtClean="0"/>
              <a:t>https://www.abcya.com/games/pizza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2C6ED-BAD8-4DC7-8BD5-DE317204D0C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00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65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90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61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00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54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5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89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14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0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92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00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6067-4E99-49AF-ABFE-42ED9E85C694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82A3-3BF9-487F-9897-058BB05A4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76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2" y="587203"/>
            <a:ext cx="809897" cy="1141434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1314" y="4405148"/>
            <a:ext cx="1841751" cy="996049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1028" y="4405148"/>
            <a:ext cx="1570263" cy="100618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522511" y="224664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crust do you want? 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2511" y="2670923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cheese do you want? 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2512" y="1545378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sauce do you want? 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511" y="5401925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vegetables </a:t>
            </a:r>
            <a:r>
              <a:rPr lang="en-US" altLang="ja-JP" sz="2400" b="1" dirty="0"/>
              <a:t>do you want? </a:t>
            </a:r>
            <a:endParaRPr kumimoji="1" lang="ja-JP" altLang="en-US" sz="2400" b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/>
          <a:srcRect t="45349"/>
          <a:stretch/>
        </p:blipFill>
        <p:spPr>
          <a:xfrm>
            <a:off x="6058577" y="336290"/>
            <a:ext cx="1536656" cy="104522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7"/>
          <a:srcRect t="46681"/>
          <a:stretch/>
        </p:blipFill>
        <p:spPr>
          <a:xfrm>
            <a:off x="4365565" y="372840"/>
            <a:ext cx="1573248" cy="101731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11665" y="1668962"/>
            <a:ext cx="1616070" cy="96964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1773" y="1672749"/>
            <a:ext cx="1649773" cy="97363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5846" y="3080359"/>
            <a:ext cx="1695120" cy="924611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75208" y="3092620"/>
            <a:ext cx="1564740" cy="87477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88182" y="3152160"/>
            <a:ext cx="1765621" cy="8256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53963" y="3170499"/>
            <a:ext cx="1767056" cy="82462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19258" y="4004970"/>
            <a:ext cx="83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What meat </a:t>
            </a:r>
            <a:r>
              <a:rPr lang="en-US" altLang="ja-JP" sz="2400" b="1" dirty="0"/>
              <a:t>do you want? </a:t>
            </a:r>
            <a:endParaRPr kumimoji="1" lang="ja-JP" altLang="en-US" sz="2400" b="1" dirty="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5007" y="4434272"/>
            <a:ext cx="1633529" cy="977064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98342" y="4411563"/>
            <a:ext cx="1610786" cy="976753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34405" y="4434272"/>
            <a:ext cx="1760830" cy="925797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820512" y="4434272"/>
            <a:ext cx="2280596" cy="92101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95007" y="5819402"/>
            <a:ext cx="1525679" cy="96925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93182" y="5819402"/>
            <a:ext cx="1954681" cy="943639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520358" y="5819402"/>
            <a:ext cx="1828433" cy="953965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521286" y="5803113"/>
            <a:ext cx="1590748" cy="961848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241115" y="5819402"/>
            <a:ext cx="1856580" cy="92829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249431" y="5786978"/>
            <a:ext cx="1710540" cy="960714"/>
          </a:xfrm>
          <a:prstGeom prst="rect">
            <a:avLst/>
          </a:prstGeom>
        </p:spPr>
      </p:pic>
      <p:sp>
        <p:nvSpPr>
          <p:cNvPr id="41" name="雲形吹き出し 40"/>
          <p:cNvSpPr/>
          <p:nvPr/>
        </p:nvSpPr>
        <p:spPr>
          <a:xfrm rot="547061">
            <a:off x="8759613" y="694062"/>
            <a:ext cx="3053335" cy="2865552"/>
          </a:xfrm>
          <a:prstGeom prst="cloudCallout">
            <a:avLst>
              <a:gd name="adj1" fmla="val 122763"/>
              <a:gd name="adj2" fmla="val -12934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 rot="20897951">
            <a:off x="9220022" y="1711016"/>
            <a:ext cx="2317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/>
              <a:t>How much do you want? </a:t>
            </a:r>
            <a:endParaRPr kumimoji="1" lang="ja-JP" altLang="en-US" sz="24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338531" y="955632"/>
            <a:ext cx="166174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/>
              <a:t>Extra question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755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42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豊岡市教育委員会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豊岡市教育委員会</dc:creator>
  <cp:lastModifiedBy>豊岡市教育委員会</cp:lastModifiedBy>
  <cp:revision>6</cp:revision>
  <cp:lastPrinted>2021-11-05T00:51:35Z</cp:lastPrinted>
  <dcterms:created xsi:type="dcterms:W3CDTF">2021-11-05T00:36:20Z</dcterms:created>
  <dcterms:modified xsi:type="dcterms:W3CDTF">2021-11-05T02:23:58Z</dcterms:modified>
</cp:coreProperties>
</file>