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89A5D-CCE3-4F54-A8F8-A1DDE5D468FF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2C6ED-BAD8-4DC7-8BD5-DE317204D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196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CA" altLang="ja-JP" smtClean="0"/>
              <a:t>https://www.abcya.com/games/pizza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2C6ED-BAD8-4DC7-8BD5-DE317204D0C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008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6067-4E99-49AF-ABFE-42ED9E85C69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82A3-3BF9-487F-9897-058BB05A4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652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6067-4E99-49AF-ABFE-42ED9E85C69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82A3-3BF9-487F-9897-058BB05A4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90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6067-4E99-49AF-ABFE-42ED9E85C69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82A3-3BF9-487F-9897-058BB05A4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611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6067-4E99-49AF-ABFE-42ED9E85C69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82A3-3BF9-487F-9897-058BB05A4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00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6067-4E99-49AF-ABFE-42ED9E85C69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82A3-3BF9-487F-9897-058BB05A4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547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6067-4E99-49AF-ABFE-42ED9E85C69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82A3-3BF9-487F-9897-058BB05A4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55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6067-4E99-49AF-ABFE-42ED9E85C69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82A3-3BF9-487F-9897-058BB05A4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893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6067-4E99-49AF-ABFE-42ED9E85C69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82A3-3BF9-487F-9897-058BB05A4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145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6067-4E99-49AF-ABFE-42ED9E85C69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82A3-3BF9-487F-9897-058BB05A4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502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6067-4E99-49AF-ABFE-42ED9E85C69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82A3-3BF9-487F-9897-058BB05A4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92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6067-4E99-49AF-ABFE-42ED9E85C69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82A3-3BF9-487F-9897-058BB05A4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00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26067-4E99-49AF-ABFE-42ED9E85C69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982A3-3BF9-487F-9897-058BB05A4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76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図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62" y="587203"/>
            <a:ext cx="809897" cy="1141434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1314" y="4405148"/>
            <a:ext cx="1841751" cy="996049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1028" y="4405148"/>
            <a:ext cx="1570263" cy="1006188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522511" y="224664"/>
            <a:ext cx="8373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What crust would you like for your pizza? </a:t>
            </a:r>
            <a:endParaRPr kumimoji="1" lang="ja-JP" altLang="en-US" sz="24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2511" y="2670923"/>
            <a:ext cx="8373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What cheese would you like </a:t>
            </a:r>
            <a:r>
              <a:rPr lang="en-US" altLang="ja-JP" sz="2400" b="1" dirty="0"/>
              <a:t>on your pizza</a:t>
            </a:r>
            <a:r>
              <a:rPr kumimoji="1" lang="en-US" altLang="ja-JP" sz="2400" b="1" dirty="0" smtClean="0"/>
              <a:t>? </a:t>
            </a:r>
            <a:endParaRPr kumimoji="1" lang="ja-JP" altLang="en-US" sz="24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2512" y="1545378"/>
            <a:ext cx="8373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What sauce would you like? </a:t>
            </a:r>
            <a:endParaRPr kumimoji="1" lang="ja-JP" altLang="en-US" sz="24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2511" y="5401925"/>
            <a:ext cx="8373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What vegetables would you like </a:t>
            </a:r>
            <a:r>
              <a:rPr lang="en-US" altLang="ja-JP" sz="2400" b="1" dirty="0"/>
              <a:t>on your pizza</a:t>
            </a:r>
            <a:r>
              <a:rPr kumimoji="1" lang="en-US" altLang="ja-JP" sz="2400" b="1" dirty="0" smtClean="0"/>
              <a:t>? </a:t>
            </a:r>
            <a:endParaRPr kumimoji="1" lang="ja-JP" altLang="en-US" sz="2400" b="1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6"/>
          <a:srcRect t="45349"/>
          <a:stretch/>
        </p:blipFill>
        <p:spPr>
          <a:xfrm>
            <a:off x="8456435" y="278772"/>
            <a:ext cx="1536656" cy="1045222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 rotWithShape="1">
          <a:blip r:embed="rId7"/>
          <a:srcRect t="46681"/>
          <a:stretch/>
        </p:blipFill>
        <p:spPr>
          <a:xfrm>
            <a:off x="6743911" y="292052"/>
            <a:ext cx="1573248" cy="1017315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37733" y="1545379"/>
            <a:ext cx="1616070" cy="969642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06662" y="1545378"/>
            <a:ext cx="1649773" cy="973637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25846" y="3080359"/>
            <a:ext cx="1695120" cy="924611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75208" y="3092620"/>
            <a:ext cx="1564740" cy="874776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88182" y="3152160"/>
            <a:ext cx="1765621" cy="82565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853963" y="3170499"/>
            <a:ext cx="1767056" cy="824626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522515" y="4036424"/>
            <a:ext cx="8373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What meat would you like on your pizza? </a:t>
            </a:r>
            <a:endParaRPr kumimoji="1" lang="ja-JP" altLang="en-US" sz="2400" b="1" dirty="0"/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95007" y="4434272"/>
            <a:ext cx="1633529" cy="977064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198342" y="4411563"/>
            <a:ext cx="1610786" cy="976753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934405" y="4434272"/>
            <a:ext cx="1760830" cy="925797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820512" y="4434272"/>
            <a:ext cx="2280596" cy="921010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95007" y="5819402"/>
            <a:ext cx="1525679" cy="969255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393182" y="5819402"/>
            <a:ext cx="1954681" cy="943639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520358" y="5819402"/>
            <a:ext cx="1828433" cy="953965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521286" y="5803113"/>
            <a:ext cx="1590748" cy="961848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241115" y="5819402"/>
            <a:ext cx="1856580" cy="928290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0249431" y="5786978"/>
            <a:ext cx="1710540" cy="960714"/>
          </a:xfrm>
          <a:prstGeom prst="rect">
            <a:avLst/>
          </a:prstGeom>
        </p:spPr>
      </p:pic>
      <p:sp>
        <p:nvSpPr>
          <p:cNvPr id="41" name="雲形吹き出し 40"/>
          <p:cNvSpPr/>
          <p:nvPr/>
        </p:nvSpPr>
        <p:spPr>
          <a:xfrm rot="547061">
            <a:off x="8757263" y="1530666"/>
            <a:ext cx="3053335" cy="2528707"/>
          </a:xfrm>
          <a:prstGeom prst="cloudCallout">
            <a:avLst>
              <a:gd name="adj1" fmla="val 122763"/>
              <a:gd name="adj2" fmla="val -12934"/>
            </a:avLst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 rot="20897951">
            <a:off x="9184397" y="2226402"/>
            <a:ext cx="23177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 smtClean="0"/>
              <a:t>How much would you like? </a:t>
            </a:r>
            <a:endParaRPr kumimoji="1" lang="ja-JP" altLang="en-US" sz="2400" b="1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8621018" y="1802367"/>
            <a:ext cx="1661747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/>
              <a:t>Extra question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87559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54</Words>
  <Application>Microsoft Office PowerPoint</Application>
  <PresentationFormat>ワイド画面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豊岡市教育委員会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豊岡市教育委員会</dc:creator>
  <cp:lastModifiedBy>豊岡市教育委員会</cp:lastModifiedBy>
  <cp:revision>4</cp:revision>
  <cp:lastPrinted>2021-11-05T00:51:35Z</cp:lastPrinted>
  <dcterms:created xsi:type="dcterms:W3CDTF">2021-11-05T00:36:20Z</dcterms:created>
  <dcterms:modified xsi:type="dcterms:W3CDTF">2021-11-05T02:04:36Z</dcterms:modified>
</cp:coreProperties>
</file>