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69" d="100"/>
          <a:sy n="69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35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4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55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97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77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43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14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69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6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86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58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26BAC-DD80-442D-BC33-D37F5FF53A6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B2B75-7F95-4358-AE39-D37AEB85B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02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24753" y="-1717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6000" b="1" dirty="0" smtClean="0">
                <a:latin typeface="Comic Sans MS" panose="030F0702030302020204" pitchFamily="66" charset="0"/>
              </a:rPr>
              <a:t>American Sign Language</a:t>
            </a:r>
            <a:endParaRPr kumimoji="1" lang="ja-JP" altLang="en-US" sz="6000" b="1" dirty="0">
              <a:latin typeface="Comic Sans MS" panose="030F0702030302020204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106" y="4724823"/>
            <a:ext cx="2965878" cy="17309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863" y="4379770"/>
            <a:ext cx="2829864" cy="25384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44" b="51842"/>
          <a:stretch/>
        </p:blipFill>
        <p:spPr>
          <a:xfrm>
            <a:off x="1525176" y="1020401"/>
            <a:ext cx="6001921" cy="284577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76" r="30281"/>
          <a:stretch/>
        </p:blipFill>
        <p:spPr>
          <a:xfrm>
            <a:off x="6584988" y="4205204"/>
            <a:ext cx="1884218" cy="274978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09" y="4408656"/>
            <a:ext cx="1620618" cy="244934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57" r="68571"/>
          <a:stretch/>
        </p:blipFill>
        <p:spPr>
          <a:xfrm>
            <a:off x="7904154" y="928538"/>
            <a:ext cx="2838480" cy="2785834"/>
          </a:xfrm>
          <a:prstGeom prst="rect">
            <a:avLst/>
          </a:prstGeom>
        </p:spPr>
      </p:pic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075010"/>
              </p:ext>
            </p:extLst>
          </p:nvPr>
        </p:nvGraphicFramePr>
        <p:xfrm>
          <a:off x="279332" y="3880631"/>
          <a:ext cx="11688760" cy="2924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2190">
                  <a:extLst>
                    <a:ext uri="{9D8B030D-6E8A-4147-A177-3AD203B41FA5}">
                      <a16:colId xmlns:a16="http://schemas.microsoft.com/office/drawing/2014/main" val="3868717562"/>
                    </a:ext>
                  </a:extLst>
                </a:gridCol>
                <a:gridCol w="2922190">
                  <a:extLst>
                    <a:ext uri="{9D8B030D-6E8A-4147-A177-3AD203B41FA5}">
                      <a16:colId xmlns:a16="http://schemas.microsoft.com/office/drawing/2014/main" val="2686631208"/>
                    </a:ext>
                  </a:extLst>
                </a:gridCol>
                <a:gridCol w="2922190">
                  <a:extLst>
                    <a:ext uri="{9D8B030D-6E8A-4147-A177-3AD203B41FA5}">
                      <a16:colId xmlns:a16="http://schemas.microsoft.com/office/drawing/2014/main" val="342050135"/>
                    </a:ext>
                  </a:extLst>
                </a:gridCol>
                <a:gridCol w="2922190">
                  <a:extLst>
                    <a:ext uri="{9D8B030D-6E8A-4147-A177-3AD203B41FA5}">
                      <a16:colId xmlns:a16="http://schemas.microsoft.com/office/drawing/2014/main" val="1087735509"/>
                    </a:ext>
                  </a:extLst>
                </a:gridCol>
              </a:tblGrid>
              <a:tr h="5372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latin typeface="Comic Sans MS" panose="030F0702030302020204" pitchFamily="66" charset="0"/>
                        </a:rPr>
                        <a:t>wish</a:t>
                      </a:r>
                      <a:endParaRPr kumimoji="1" lang="ja-JP" altLang="en-US" sz="28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latin typeface="Comic Sans MS" panose="030F0702030302020204" pitchFamily="66" charset="0"/>
                        </a:rPr>
                        <a:t>had</a:t>
                      </a:r>
                      <a:endParaRPr kumimoji="1" lang="ja-JP" altLang="en-US" sz="28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latin typeface="Comic Sans MS" panose="030F0702030302020204" pitchFamily="66" charset="0"/>
                        </a:rPr>
                        <a:t>were</a:t>
                      </a:r>
                      <a:endParaRPr kumimoji="1" lang="ja-JP" altLang="en-US" sz="28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latin typeface="Comic Sans MS" panose="030F0702030302020204" pitchFamily="66" charset="0"/>
                        </a:rPr>
                        <a:t>could</a:t>
                      </a:r>
                      <a:endParaRPr kumimoji="1" lang="ja-JP" altLang="en-US" sz="28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360752"/>
                  </a:ext>
                </a:extLst>
              </a:tr>
              <a:tr h="23871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40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1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7200" dirty="0" smtClean="0">
                <a:latin typeface="Comic Sans MS" panose="030F0702030302020204" pitchFamily="66" charset="0"/>
              </a:rPr>
              <a:t>I wish I could…</a:t>
            </a:r>
          </a:p>
          <a:p>
            <a:r>
              <a:rPr lang="en-US" altLang="ja-JP" sz="7200" dirty="0" smtClean="0">
                <a:latin typeface="Comic Sans MS" panose="030F0702030302020204" pitchFamily="66" charset="0"/>
              </a:rPr>
              <a:t>I wish I were…</a:t>
            </a:r>
          </a:p>
          <a:p>
            <a:r>
              <a:rPr kumimoji="1" lang="en-US" altLang="ja-JP" sz="7200" dirty="0" smtClean="0">
                <a:latin typeface="Comic Sans MS" panose="030F0702030302020204" pitchFamily="66" charset="0"/>
              </a:rPr>
              <a:t>I wish I had…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7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Comic Sans MS</vt:lpstr>
      <vt:lpstr>Office テーマ</vt:lpstr>
      <vt:lpstr>American Sign Language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Sign Language</dc:title>
  <dc:creator>teacher</dc:creator>
  <cp:lastModifiedBy>teacher</cp:lastModifiedBy>
  <cp:revision>6</cp:revision>
  <dcterms:created xsi:type="dcterms:W3CDTF">2022-12-08T03:07:04Z</dcterms:created>
  <dcterms:modified xsi:type="dcterms:W3CDTF">2022-12-08T05:05:33Z</dcterms:modified>
</cp:coreProperties>
</file>