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14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45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60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29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64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82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69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55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10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D69D-6854-4887-B661-18B02EE2C3C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271F-58F5-445C-8C49-670F3ABE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23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D80EA7E-7C7D-4A44-991C-82A58F749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76456" cy="298579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B5A7B2-7F5C-41DC-B0CD-6D1DA2EE3FC1}"/>
              </a:ext>
            </a:extLst>
          </p:cNvPr>
          <p:cNvSpPr/>
          <p:nvPr/>
        </p:nvSpPr>
        <p:spPr>
          <a:xfrm>
            <a:off x="4165202" y="1119675"/>
            <a:ext cx="783022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English practice!</a:t>
            </a:r>
          </a:p>
          <a:p>
            <a:pPr algn="ctr"/>
            <a:r>
              <a:rPr lang="en-US" altLang="ja-JP" sz="6600" b="1" dirty="0">
                <a:ln w="12700">
                  <a:solidFill>
                    <a:schemeClr val="accent1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</a:t>
            </a:r>
            <a:r>
              <a:rPr lang="ja-JP" altLang="en-US" sz="6600" b="1" dirty="0">
                <a:ln w="12700">
                  <a:solidFill>
                    <a:schemeClr val="accent1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無料 </a:t>
            </a:r>
            <a:r>
              <a:rPr lang="en-US" altLang="ja-JP" sz="6600" b="1" dirty="0">
                <a:ln w="12700">
                  <a:solidFill>
                    <a:schemeClr val="accent1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 \0)</a:t>
            </a:r>
            <a:endParaRPr lang="ja-JP" altLang="en-US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D4E054-1533-4C08-A16A-ACAB621B72A0}"/>
              </a:ext>
            </a:extLst>
          </p:cNvPr>
          <p:cNvSpPr/>
          <p:nvPr/>
        </p:nvSpPr>
        <p:spPr>
          <a:xfrm>
            <a:off x="1" y="3947054"/>
            <a:ext cx="12801612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Speak with Chris for </a:t>
            </a:r>
            <a:r>
              <a:rPr lang="en-US" altLang="ja-JP" sz="6000" b="1" u="sng" cap="none" spc="0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 minute</a:t>
            </a:r>
            <a:r>
              <a:rPr lang="en-US" altLang="ja-JP" sz="6000" b="1" cap="none" spc="0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altLang="ja-JP" sz="6000" b="1" u="sng" cap="none" spc="0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in English</a:t>
            </a:r>
          </a:p>
          <a:p>
            <a:pPr algn="ctr"/>
            <a:r>
              <a:rPr lang="en-US" altLang="ja-JP" sz="6600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en-US" altLang="ja-JP" sz="6600" b="1" u="sng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 JAPANESE</a:t>
            </a:r>
            <a:r>
              <a:rPr lang="en-US" altLang="ja-JP" sz="6600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)</a:t>
            </a:r>
          </a:p>
          <a:p>
            <a:pPr algn="ctr"/>
            <a:r>
              <a:rPr lang="en-US" altLang="ja-JP" sz="6000" b="1" cap="none" spc="0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and get a sticker!</a:t>
            </a:r>
            <a:endParaRPr lang="ja-JP" altLang="en-US" sz="6000" b="1" cap="none" spc="0" dirty="0">
              <a:ln w="22225">
                <a:solidFill>
                  <a:schemeClr val="accent6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89DCDC1-0CE4-41B5-A466-AE5AEE5CB967}"/>
              </a:ext>
            </a:extLst>
          </p:cNvPr>
          <p:cNvSpPr/>
          <p:nvPr/>
        </p:nvSpPr>
        <p:spPr>
          <a:xfrm>
            <a:off x="0" y="7384572"/>
            <a:ext cx="1280161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“</a:t>
            </a:r>
            <a:r>
              <a:rPr lang="ja-JP" altLang="en-US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えっと</a:t>
            </a:r>
            <a:r>
              <a:rPr lang="en-US" altLang="ja-JP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”, “</a:t>
            </a:r>
            <a:r>
              <a:rPr lang="ja-JP" altLang="en-US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なんだけ</a:t>
            </a:r>
            <a:r>
              <a:rPr lang="en-US" altLang="ja-JP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”, </a:t>
            </a:r>
          </a:p>
          <a:p>
            <a:pPr algn="ctr"/>
            <a:r>
              <a:rPr lang="en-US" altLang="ja-JP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“</a:t>
            </a:r>
            <a:r>
              <a:rPr lang="ja-JP" altLang="en-US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なんとか</a:t>
            </a:r>
            <a:r>
              <a:rPr lang="en-US" altLang="ja-JP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”, </a:t>
            </a:r>
            <a:r>
              <a:rPr lang="en-US" altLang="ja-JP" sz="6600" b="1" cap="none" spc="0" dirty="0" err="1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etc</a:t>
            </a:r>
            <a:r>
              <a:rPr lang="en-US" altLang="ja-JP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… are </a:t>
            </a:r>
            <a:r>
              <a:rPr lang="en-US" altLang="ja-JP" sz="6600" b="1" u="sng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JAPANESE</a:t>
            </a:r>
            <a:r>
              <a:rPr lang="en-US" altLang="ja-JP" sz="66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</a:t>
            </a:r>
            <a:endParaRPr lang="ja-JP" altLang="en-US" sz="66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643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44</Words>
  <Application>Microsoft Office PowerPoint</Application>
  <PresentationFormat>A3 297x420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koike-j-share</dc:creator>
  <cp:lastModifiedBy>koike-j-share</cp:lastModifiedBy>
  <cp:revision>2</cp:revision>
  <dcterms:created xsi:type="dcterms:W3CDTF">2023-07-18T23:20:28Z</dcterms:created>
  <dcterms:modified xsi:type="dcterms:W3CDTF">2023-07-18T23:31:14Z</dcterms:modified>
</cp:coreProperties>
</file>