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B9570-EEE2-4696-BE73-2246105E407C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74BC262-D9B5-4CEF-B582-69556E96D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402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B9570-EEE2-4696-BE73-2246105E407C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4BC262-D9B5-4CEF-B582-69556E96D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090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B9570-EEE2-4696-BE73-2246105E407C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4BC262-D9B5-4CEF-B582-69556E96D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0369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B9570-EEE2-4696-BE73-2246105E407C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4BC262-D9B5-4CEF-B582-69556E96D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022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B9570-EEE2-4696-BE73-2246105E407C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4BC262-D9B5-4CEF-B582-69556E96D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18807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B9570-EEE2-4696-BE73-2246105E407C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4BC262-D9B5-4CEF-B582-69556E96D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893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B9570-EEE2-4696-BE73-2246105E407C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C262-D9B5-4CEF-B582-69556E96D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561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B9570-EEE2-4696-BE73-2246105E407C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C262-D9B5-4CEF-B582-69556E96D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068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B9570-EEE2-4696-BE73-2246105E407C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C262-D9B5-4CEF-B582-69556E96D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905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B9570-EEE2-4696-BE73-2246105E407C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4BC262-D9B5-4CEF-B582-69556E96D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172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B9570-EEE2-4696-BE73-2246105E407C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74BC262-D9B5-4CEF-B582-69556E96D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628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B9570-EEE2-4696-BE73-2246105E407C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74BC262-D9B5-4CEF-B582-69556E96D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138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B9570-EEE2-4696-BE73-2246105E407C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C262-D9B5-4CEF-B582-69556E96D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5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B9570-EEE2-4696-BE73-2246105E407C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C262-D9B5-4CEF-B582-69556E96D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12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B9570-EEE2-4696-BE73-2246105E407C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C262-D9B5-4CEF-B582-69556E96D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786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B9570-EEE2-4696-BE73-2246105E407C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4BC262-D9B5-4CEF-B582-69556E96D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64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B9570-EEE2-4696-BE73-2246105E407C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74BC262-D9B5-4CEF-B582-69556E96D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0090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BE0E7C-60FC-4329-9D81-D15A7B15A5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8239" y="2297609"/>
            <a:ext cx="8915399" cy="2262781"/>
          </a:xfrm>
        </p:spPr>
        <p:txBody>
          <a:bodyPr>
            <a:normAutofit/>
          </a:bodyPr>
          <a:lstStyle/>
          <a:p>
            <a:r>
              <a:rPr kumimoji="1" lang="en-US" altLang="ja-JP" sz="8000" dirty="0"/>
              <a:t>The Human Body</a:t>
            </a:r>
            <a:endParaRPr kumimoji="1"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8007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C0EC676D-6852-4FE7-8737-56C800315C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628"/>
          <a:stretch/>
        </p:blipFill>
        <p:spPr bwMode="auto">
          <a:xfrm>
            <a:off x="2341927" y="0"/>
            <a:ext cx="7508146" cy="685883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10670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35152CD1-2D72-4621-B031-6996B67C69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628" b="71901"/>
          <a:stretch/>
        </p:blipFill>
        <p:spPr bwMode="auto">
          <a:xfrm>
            <a:off x="1136240" y="2155874"/>
            <a:ext cx="9919519" cy="25462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9FFCDE8-6D23-485C-A1CB-A8E51C6F5F1F}"/>
              </a:ext>
            </a:extLst>
          </p:cNvPr>
          <p:cNvSpPr txBox="1"/>
          <p:nvPr/>
        </p:nvSpPr>
        <p:spPr>
          <a:xfrm>
            <a:off x="2560321" y="2838939"/>
            <a:ext cx="1266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/>
              <a:t>(</a:t>
            </a:r>
            <a:r>
              <a:rPr kumimoji="1" lang="ja-JP" altLang="en-US" sz="3600" b="1" dirty="0"/>
              <a:t>脳</a:t>
            </a:r>
            <a:r>
              <a:rPr kumimoji="1" lang="en-US" altLang="ja-JP" sz="3600" b="1" dirty="0"/>
              <a:t>)</a:t>
            </a:r>
            <a:endParaRPr kumimoji="1" lang="ja-JP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81126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C21E1C50-1BBD-4522-8EFF-748E245F4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88" r="32628" b="46673"/>
          <a:stretch/>
        </p:blipFill>
        <p:spPr bwMode="auto">
          <a:xfrm>
            <a:off x="832791" y="2196318"/>
            <a:ext cx="10526417" cy="246536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850F896-253C-40BE-A71E-3F0125B6223D}"/>
              </a:ext>
            </a:extLst>
          </p:cNvPr>
          <p:cNvSpPr txBox="1"/>
          <p:nvPr/>
        </p:nvSpPr>
        <p:spPr>
          <a:xfrm>
            <a:off x="10166255" y="2262161"/>
            <a:ext cx="2110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（気管）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1C6C90B-67C9-4265-BF62-C7AA1C1D1DD6}"/>
              </a:ext>
            </a:extLst>
          </p:cNvPr>
          <p:cNvSpPr txBox="1"/>
          <p:nvPr/>
        </p:nvSpPr>
        <p:spPr>
          <a:xfrm>
            <a:off x="790587" y="3527475"/>
            <a:ext cx="2110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（肺臓）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9F1058-B9FE-403A-8B74-85EBDDDDF881}"/>
              </a:ext>
            </a:extLst>
          </p:cNvPr>
          <p:cNvSpPr txBox="1"/>
          <p:nvPr/>
        </p:nvSpPr>
        <p:spPr>
          <a:xfrm>
            <a:off x="9828623" y="3654479"/>
            <a:ext cx="2110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（心臓）</a:t>
            </a:r>
          </a:p>
        </p:txBody>
      </p:sp>
    </p:spTree>
    <p:extLst>
      <p:ext uri="{BB962C8B-B14F-4D97-AF65-F5344CB8AC3E}">
        <p14:creationId xmlns:p14="http://schemas.microsoft.com/office/powerpoint/2010/main" val="763873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1EBC7752-2C25-454E-B7E9-1A41EDD2F2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712" r="32628" b="30880"/>
          <a:stretch/>
        </p:blipFill>
        <p:spPr bwMode="auto">
          <a:xfrm>
            <a:off x="406230" y="2576146"/>
            <a:ext cx="11379540" cy="17057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C4A85DE-60A6-4301-87D5-782CD12767CE}"/>
              </a:ext>
            </a:extLst>
          </p:cNvPr>
          <p:cNvSpPr txBox="1"/>
          <p:nvPr/>
        </p:nvSpPr>
        <p:spPr>
          <a:xfrm>
            <a:off x="490638" y="2656057"/>
            <a:ext cx="2110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（肝臓）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B7C845A-AD2C-4279-A9F1-CB9B4094333F}"/>
              </a:ext>
            </a:extLst>
          </p:cNvPr>
          <p:cNvSpPr txBox="1"/>
          <p:nvPr/>
        </p:nvSpPr>
        <p:spPr>
          <a:xfrm>
            <a:off x="364026" y="3743570"/>
            <a:ext cx="2110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（腎臓）</a:t>
            </a:r>
          </a:p>
        </p:txBody>
      </p:sp>
    </p:spTree>
    <p:extLst>
      <p:ext uri="{BB962C8B-B14F-4D97-AF65-F5344CB8AC3E}">
        <p14:creationId xmlns:p14="http://schemas.microsoft.com/office/powerpoint/2010/main" val="2569414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1DA55219-1BF0-4377-9A6D-6D8476E5294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173" r="32628" b="6882"/>
          <a:stretch/>
        </p:blipFill>
        <p:spPr bwMode="auto">
          <a:xfrm>
            <a:off x="644879" y="1937824"/>
            <a:ext cx="10902241" cy="298235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129E1AD-D458-4A8E-BB5F-7FDAB5B8AF08}"/>
              </a:ext>
            </a:extLst>
          </p:cNvPr>
          <p:cNvSpPr txBox="1"/>
          <p:nvPr/>
        </p:nvSpPr>
        <p:spPr>
          <a:xfrm>
            <a:off x="1855202" y="4358251"/>
            <a:ext cx="2110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（大腸）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362B7F9-DA90-414F-BED0-BCF95F68AE79}"/>
              </a:ext>
            </a:extLst>
          </p:cNvPr>
          <p:cNvSpPr txBox="1"/>
          <p:nvPr/>
        </p:nvSpPr>
        <p:spPr>
          <a:xfrm>
            <a:off x="8760095" y="3736927"/>
            <a:ext cx="2110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（小腸）</a:t>
            </a:r>
          </a:p>
        </p:txBody>
      </p:sp>
    </p:spTree>
    <p:extLst>
      <p:ext uri="{BB962C8B-B14F-4D97-AF65-F5344CB8AC3E}">
        <p14:creationId xmlns:p14="http://schemas.microsoft.com/office/powerpoint/2010/main" val="822530769"/>
      </p:ext>
    </p:extLst>
  </p:cSld>
  <p:clrMapOvr>
    <a:masterClrMapping/>
  </p:clrMapOvr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</TotalTime>
  <Words>27</Words>
  <Application>Microsoft Office PowerPoint</Application>
  <PresentationFormat>ワイド画面</PresentationFormat>
  <Paragraphs>9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メイリオ</vt:lpstr>
      <vt:lpstr>Arial</vt:lpstr>
      <vt:lpstr>Century Gothic</vt:lpstr>
      <vt:lpstr>Wingdings 3</vt:lpstr>
      <vt:lpstr>ウィスプ</vt:lpstr>
      <vt:lpstr>The Human Body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Human Body</dc:title>
  <dc:creator>先生16</dc:creator>
  <cp:lastModifiedBy>先生16</cp:lastModifiedBy>
  <cp:revision>3</cp:revision>
  <dcterms:created xsi:type="dcterms:W3CDTF">2020-08-26T04:51:34Z</dcterms:created>
  <dcterms:modified xsi:type="dcterms:W3CDTF">2020-08-26T05:09:05Z</dcterms:modified>
</cp:coreProperties>
</file>