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7920038" cy="9720263"/>
  <p:notesSz cx="6800850" cy="9932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6" autoAdjust="0"/>
    <p:restoredTop sz="94660"/>
  </p:normalViewPr>
  <p:slideViewPr>
    <p:cSldViewPr snapToGrid="0">
      <p:cViewPr>
        <p:scale>
          <a:sx n="127" d="100"/>
          <a:sy n="127"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94003" y="1590794"/>
            <a:ext cx="6732032" cy="3384092"/>
          </a:xfrm>
        </p:spPr>
        <p:txBody>
          <a:bodyPr anchor="b"/>
          <a:lstStyle>
            <a:lvl1pPr algn="ctr">
              <a:defRPr sz="5197"/>
            </a:lvl1pPr>
          </a:lstStyle>
          <a:p>
            <a:r>
              <a:rPr lang="ja-JP" altLang="en-US"/>
              <a:t>マスター タイトルの書式設定</a:t>
            </a:r>
            <a:endParaRPr lang="en-US" dirty="0"/>
          </a:p>
        </p:txBody>
      </p:sp>
      <p:sp>
        <p:nvSpPr>
          <p:cNvPr id="3" name="Subtitle 2"/>
          <p:cNvSpPr>
            <a:spLocks noGrp="1"/>
          </p:cNvSpPr>
          <p:nvPr>
            <p:ph type="subTitle" idx="1"/>
          </p:nvPr>
        </p:nvSpPr>
        <p:spPr>
          <a:xfrm>
            <a:off x="990005" y="5105389"/>
            <a:ext cx="5940029" cy="2346813"/>
          </a:xfrm>
        </p:spPr>
        <p:txBody>
          <a:bodyPr/>
          <a:lstStyle>
            <a:lvl1pPr marL="0" indent="0" algn="ctr">
              <a:buNone/>
              <a:defRPr sz="2079"/>
            </a:lvl1pPr>
            <a:lvl2pPr marL="395981" indent="0" algn="ctr">
              <a:buNone/>
              <a:defRPr sz="1732"/>
            </a:lvl2pPr>
            <a:lvl3pPr marL="791962" indent="0" algn="ctr">
              <a:buNone/>
              <a:defRPr sz="1559"/>
            </a:lvl3pPr>
            <a:lvl4pPr marL="1187943" indent="0" algn="ctr">
              <a:buNone/>
              <a:defRPr sz="1386"/>
            </a:lvl4pPr>
            <a:lvl5pPr marL="1583924" indent="0" algn="ctr">
              <a:buNone/>
              <a:defRPr sz="1386"/>
            </a:lvl5pPr>
            <a:lvl6pPr marL="1979905" indent="0" algn="ctr">
              <a:buNone/>
              <a:defRPr sz="1386"/>
            </a:lvl6pPr>
            <a:lvl7pPr marL="2375886" indent="0" algn="ctr">
              <a:buNone/>
              <a:defRPr sz="1386"/>
            </a:lvl7pPr>
            <a:lvl8pPr marL="2771866" indent="0" algn="ctr">
              <a:buNone/>
              <a:defRPr sz="1386"/>
            </a:lvl8pPr>
            <a:lvl9pPr marL="3167847" indent="0" algn="ctr">
              <a:buNone/>
              <a:defRPr sz="138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F34A99F-DA2E-40A9-933B-0AD61605664C}" type="datetimeFigureOut">
              <a:rPr kumimoji="1" lang="ja-JP" altLang="en-US" smtClean="0"/>
              <a:t>2023/1/30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56F1E0-29D2-49C6-82C9-0626BABE1F2A}" type="slidenum">
              <a:rPr kumimoji="1" lang="ja-JP" altLang="en-US" smtClean="0"/>
              <a:t>‹#›</a:t>
            </a:fld>
            <a:endParaRPr kumimoji="1" lang="ja-JP" altLang="en-US"/>
          </a:p>
        </p:txBody>
      </p:sp>
    </p:spTree>
    <p:extLst>
      <p:ext uri="{BB962C8B-B14F-4D97-AF65-F5344CB8AC3E}">
        <p14:creationId xmlns:p14="http://schemas.microsoft.com/office/powerpoint/2010/main" val="278283972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517516"/>
            <a:ext cx="6831033" cy="18788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44503" y="2587570"/>
            <a:ext cx="6831033" cy="616741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4502" y="9009246"/>
            <a:ext cx="1782009" cy="517514"/>
          </a:xfrm>
          <a:prstGeom prst="rect">
            <a:avLst/>
          </a:prstGeom>
        </p:spPr>
        <p:txBody>
          <a:bodyPr vert="horz" lIns="91440" tIns="45720" rIns="91440" bIns="45720" rtlCol="0" anchor="ctr"/>
          <a:lstStyle>
            <a:lvl1pPr algn="l">
              <a:defRPr sz="1039">
                <a:solidFill>
                  <a:schemeClr val="tx1">
                    <a:tint val="75000"/>
                  </a:schemeClr>
                </a:solidFill>
              </a:defRPr>
            </a:lvl1pPr>
          </a:lstStyle>
          <a:p>
            <a:fld id="{0F34A99F-DA2E-40A9-933B-0AD61605664C}" type="datetimeFigureOut">
              <a:rPr kumimoji="1" lang="ja-JP" altLang="en-US" smtClean="0"/>
              <a:t>2023/1/30</a:t>
            </a:fld>
            <a:endParaRPr kumimoji="1" lang="ja-JP" altLang="en-US"/>
          </a:p>
        </p:txBody>
      </p:sp>
      <p:sp>
        <p:nvSpPr>
          <p:cNvPr id="5" name="Footer Placeholder 4"/>
          <p:cNvSpPr>
            <a:spLocks noGrp="1"/>
          </p:cNvSpPr>
          <p:nvPr>
            <p:ph type="ftr" sz="quarter" idx="3"/>
          </p:nvPr>
        </p:nvSpPr>
        <p:spPr>
          <a:xfrm>
            <a:off x="2623513" y="9009246"/>
            <a:ext cx="2673013" cy="517514"/>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593527" y="9009246"/>
            <a:ext cx="1782009" cy="517514"/>
          </a:xfrm>
          <a:prstGeom prst="rect">
            <a:avLst/>
          </a:prstGeom>
        </p:spPr>
        <p:txBody>
          <a:bodyPr vert="horz" lIns="91440" tIns="45720" rIns="91440" bIns="45720" rtlCol="0" anchor="ctr"/>
          <a:lstStyle>
            <a:lvl1pPr algn="r">
              <a:defRPr sz="1039">
                <a:solidFill>
                  <a:schemeClr val="tx1">
                    <a:tint val="75000"/>
                  </a:schemeClr>
                </a:solidFill>
              </a:defRPr>
            </a:lvl1pPr>
          </a:lstStyle>
          <a:p>
            <a:fld id="{6F56F1E0-29D2-49C6-82C9-0626BABE1F2A}" type="slidenum">
              <a:rPr kumimoji="1" lang="ja-JP" altLang="en-US" smtClean="0"/>
              <a:t>‹#›</a:t>
            </a:fld>
            <a:endParaRPr kumimoji="1" lang="ja-JP" altLang="en-US"/>
          </a:p>
        </p:txBody>
      </p:sp>
    </p:spTree>
    <p:extLst>
      <p:ext uri="{BB962C8B-B14F-4D97-AF65-F5344CB8AC3E}">
        <p14:creationId xmlns:p14="http://schemas.microsoft.com/office/powerpoint/2010/main" val="337551877"/>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791962" rtl="0" eaLnBrk="1" latinLnBrk="0" hangingPunct="1">
        <a:lnSpc>
          <a:spcPct val="90000"/>
        </a:lnSpc>
        <a:spcBef>
          <a:spcPct val="0"/>
        </a:spcBef>
        <a:buNone/>
        <a:defRPr kumimoji="1" sz="3811" kern="1200">
          <a:solidFill>
            <a:schemeClr val="tx1"/>
          </a:solidFill>
          <a:latin typeface="+mj-lt"/>
          <a:ea typeface="+mj-ea"/>
          <a:cs typeface="+mj-cs"/>
        </a:defRPr>
      </a:lvl1pPr>
    </p:titleStyle>
    <p:bodyStyle>
      <a:lvl1pPr marL="197990" indent="-197990" algn="l" defTabSz="791962" rtl="0" eaLnBrk="1" latinLnBrk="0" hangingPunct="1">
        <a:lnSpc>
          <a:spcPct val="90000"/>
        </a:lnSpc>
        <a:spcBef>
          <a:spcPts val="866"/>
        </a:spcBef>
        <a:buFont typeface="Arial" panose="020B0604020202020204" pitchFamily="34" charset="0"/>
        <a:buChar char="•"/>
        <a:defRPr kumimoji="1"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kumimoji="1"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kumimoji="1"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kumimoji="1"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kumimoji="1"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kumimoji="1"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kumimoji="1"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kumimoji="1"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kumimoji="1" sz="1559" kern="1200">
          <a:solidFill>
            <a:schemeClr val="tx1"/>
          </a:solidFill>
          <a:latin typeface="+mn-lt"/>
          <a:ea typeface="+mn-ea"/>
          <a:cs typeface="+mn-cs"/>
        </a:defRPr>
      </a:lvl9pPr>
    </p:bodyStyle>
    <p:otherStyle>
      <a:defPPr>
        <a:defRPr lang="en-US"/>
      </a:defPPr>
      <a:lvl1pPr marL="0" algn="l" defTabSz="791962" rtl="0" eaLnBrk="1" latinLnBrk="0" hangingPunct="1">
        <a:defRPr kumimoji="1" sz="1559" kern="1200">
          <a:solidFill>
            <a:schemeClr val="tx1"/>
          </a:solidFill>
          <a:latin typeface="+mn-lt"/>
          <a:ea typeface="+mn-ea"/>
          <a:cs typeface="+mn-cs"/>
        </a:defRPr>
      </a:lvl1pPr>
      <a:lvl2pPr marL="395981" algn="l" defTabSz="791962" rtl="0" eaLnBrk="1" latinLnBrk="0" hangingPunct="1">
        <a:defRPr kumimoji="1" sz="1559" kern="1200">
          <a:solidFill>
            <a:schemeClr val="tx1"/>
          </a:solidFill>
          <a:latin typeface="+mn-lt"/>
          <a:ea typeface="+mn-ea"/>
          <a:cs typeface="+mn-cs"/>
        </a:defRPr>
      </a:lvl2pPr>
      <a:lvl3pPr marL="791962" algn="l" defTabSz="791962" rtl="0" eaLnBrk="1" latinLnBrk="0" hangingPunct="1">
        <a:defRPr kumimoji="1" sz="1559" kern="1200">
          <a:solidFill>
            <a:schemeClr val="tx1"/>
          </a:solidFill>
          <a:latin typeface="+mn-lt"/>
          <a:ea typeface="+mn-ea"/>
          <a:cs typeface="+mn-cs"/>
        </a:defRPr>
      </a:lvl3pPr>
      <a:lvl4pPr marL="1187943" algn="l" defTabSz="791962" rtl="0" eaLnBrk="1" latinLnBrk="0" hangingPunct="1">
        <a:defRPr kumimoji="1" sz="1559" kern="1200">
          <a:solidFill>
            <a:schemeClr val="tx1"/>
          </a:solidFill>
          <a:latin typeface="+mn-lt"/>
          <a:ea typeface="+mn-ea"/>
          <a:cs typeface="+mn-cs"/>
        </a:defRPr>
      </a:lvl4pPr>
      <a:lvl5pPr marL="1583924" algn="l" defTabSz="791962" rtl="0" eaLnBrk="1" latinLnBrk="0" hangingPunct="1">
        <a:defRPr kumimoji="1" sz="1559" kern="1200">
          <a:solidFill>
            <a:schemeClr val="tx1"/>
          </a:solidFill>
          <a:latin typeface="+mn-lt"/>
          <a:ea typeface="+mn-ea"/>
          <a:cs typeface="+mn-cs"/>
        </a:defRPr>
      </a:lvl5pPr>
      <a:lvl6pPr marL="1979905" algn="l" defTabSz="791962" rtl="0" eaLnBrk="1" latinLnBrk="0" hangingPunct="1">
        <a:defRPr kumimoji="1" sz="1559" kern="1200">
          <a:solidFill>
            <a:schemeClr val="tx1"/>
          </a:solidFill>
          <a:latin typeface="+mn-lt"/>
          <a:ea typeface="+mn-ea"/>
          <a:cs typeface="+mn-cs"/>
        </a:defRPr>
      </a:lvl6pPr>
      <a:lvl7pPr marL="2375886" algn="l" defTabSz="791962" rtl="0" eaLnBrk="1" latinLnBrk="0" hangingPunct="1">
        <a:defRPr kumimoji="1" sz="1559" kern="1200">
          <a:solidFill>
            <a:schemeClr val="tx1"/>
          </a:solidFill>
          <a:latin typeface="+mn-lt"/>
          <a:ea typeface="+mn-ea"/>
          <a:cs typeface="+mn-cs"/>
        </a:defRPr>
      </a:lvl7pPr>
      <a:lvl8pPr marL="2771866" algn="l" defTabSz="791962" rtl="0" eaLnBrk="1" latinLnBrk="0" hangingPunct="1">
        <a:defRPr kumimoji="1" sz="1559" kern="1200">
          <a:solidFill>
            <a:schemeClr val="tx1"/>
          </a:solidFill>
          <a:latin typeface="+mn-lt"/>
          <a:ea typeface="+mn-ea"/>
          <a:cs typeface="+mn-cs"/>
        </a:defRPr>
      </a:lvl8pPr>
      <a:lvl9pPr marL="3167847" algn="l" defTabSz="791962" rtl="0" eaLnBrk="1" latinLnBrk="0" hangingPunct="1">
        <a:defRPr kumimoji="1"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4B7930F-C6FE-4B62-B0A5-2E0EE1F34907}"/>
              </a:ext>
            </a:extLst>
          </p:cNvPr>
          <p:cNvSpPr/>
          <p:nvPr/>
        </p:nvSpPr>
        <p:spPr>
          <a:xfrm>
            <a:off x="624750" y="212813"/>
            <a:ext cx="6696121" cy="3017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dirty="0">
                <a:solidFill>
                  <a:sysClr val="windowText" lastClr="000000"/>
                </a:solidFill>
                <a:latin typeface="Comic Sans MS" panose="030F0702030302020204" pitchFamily="66" charset="0"/>
              </a:rPr>
              <a:t>class:	 number:	name:</a:t>
            </a:r>
            <a:r>
              <a:rPr kumimoji="1" lang="en-US" altLang="ja-JP" sz="2400" b="1" dirty="0">
                <a:latin typeface="Comic Sans MS" panose="030F0702030302020204" pitchFamily="66" charset="0"/>
              </a:rPr>
              <a:t>C </a:t>
            </a:r>
            <a:r>
              <a:rPr kumimoji="1" lang="en-US" altLang="ja-JP" b="1" dirty="0">
                <a:latin typeface="Comic Sans MS" panose="030F0702030302020204" pitchFamily="66" charset="0"/>
              </a:rPr>
              <a:t>c</a:t>
            </a:r>
            <a:endParaRPr kumimoji="1" lang="ja-JP" altLang="en-US" b="1" dirty="0">
              <a:latin typeface="Comic Sans MS" panose="030F0702030302020204" pitchFamily="66" charset="0"/>
            </a:endParaRPr>
          </a:p>
        </p:txBody>
      </p:sp>
      <p:sp>
        <p:nvSpPr>
          <p:cNvPr id="8" name="正方形/長方形 7">
            <a:extLst>
              <a:ext uri="{FF2B5EF4-FFF2-40B4-BE49-F238E27FC236}">
                <a16:creationId xmlns:a16="http://schemas.microsoft.com/office/drawing/2014/main" id="{C372A50F-0E5A-4BF0-B177-4D2B3A8D2CDE}"/>
              </a:ext>
            </a:extLst>
          </p:cNvPr>
          <p:cNvSpPr/>
          <p:nvPr/>
        </p:nvSpPr>
        <p:spPr>
          <a:xfrm>
            <a:off x="1315387" y="598185"/>
            <a:ext cx="5289263" cy="3017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u="sng" dirty="0">
                <a:solidFill>
                  <a:schemeClr val="tx1"/>
                </a:solidFill>
                <a:latin typeface="Comic Sans MS" panose="030F0702030302020204" pitchFamily="66" charset="0"/>
              </a:rPr>
              <a:t>The Best Party Ever</a:t>
            </a:r>
            <a:r>
              <a:rPr kumimoji="1" lang="ja-JP" altLang="en-US" sz="2400" b="1" u="sng" dirty="0">
                <a:solidFill>
                  <a:schemeClr val="tx1"/>
                </a:solidFill>
                <a:latin typeface="Comic Sans MS" panose="030F0702030302020204" pitchFamily="66" charset="0"/>
              </a:rPr>
              <a:t>：</a:t>
            </a:r>
            <a:r>
              <a:rPr kumimoji="1" lang="en-US" altLang="ja-JP" sz="2400" b="1" u="sng" dirty="0">
                <a:solidFill>
                  <a:schemeClr val="tx1"/>
                </a:solidFill>
                <a:latin typeface="Comic Sans MS" panose="030F0702030302020204" pitchFamily="66" charset="0"/>
              </a:rPr>
              <a:t>GET Plus </a:t>
            </a:r>
            <a:r>
              <a:rPr kumimoji="1" lang="ja-JP" altLang="en-US" sz="2400" b="1" u="sng" dirty="0">
                <a:solidFill>
                  <a:schemeClr val="tx1"/>
                </a:solidFill>
                <a:latin typeface="Comic Sans MS" panose="030F0702030302020204" pitchFamily="66" charset="0"/>
              </a:rPr>
              <a:t>３</a:t>
            </a:r>
            <a:endParaRPr kumimoji="1" lang="en-US" altLang="ja-JP" sz="2400" b="1" u="sng" dirty="0">
              <a:solidFill>
                <a:schemeClr val="tx1"/>
              </a:solidFill>
              <a:latin typeface="Comic Sans MS" panose="030F0702030302020204" pitchFamily="66" charset="0"/>
            </a:endParaRPr>
          </a:p>
        </p:txBody>
      </p:sp>
      <p:sp>
        <p:nvSpPr>
          <p:cNvPr id="14" name="正方形/長方形 13">
            <a:extLst>
              <a:ext uri="{FF2B5EF4-FFF2-40B4-BE49-F238E27FC236}">
                <a16:creationId xmlns:a16="http://schemas.microsoft.com/office/drawing/2014/main" id="{CDFDF2DF-EB00-40B2-8C7B-BABFE646D467}"/>
              </a:ext>
            </a:extLst>
          </p:cNvPr>
          <p:cNvSpPr/>
          <p:nvPr/>
        </p:nvSpPr>
        <p:spPr>
          <a:xfrm>
            <a:off x="421271" y="2791339"/>
            <a:ext cx="6970129" cy="6001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latin typeface="Comic Sans MS" panose="030F0702030302020204" pitchFamily="66" charset="0"/>
              </a:rPr>
              <a:t>I want you to plan the best party ever, please! Imagine, you have endless money and no worries. </a:t>
            </a:r>
          </a:p>
          <a:p>
            <a:r>
              <a:rPr kumimoji="1" lang="en-US" altLang="ja-JP" sz="1200" dirty="0">
                <a:latin typeface="Comic Sans MS" panose="030F0702030302020204" pitchFamily="66" charset="0"/>
              </a:rPr>
              <a:t>I would like for you to choose and write the theme and place for the party below. </a:t>
            </a:r>
          </a:p>
          <a:p>
            <a:r>
              <a:rPr kumimoji="1" lang="en-US" altLang="ja-JP" sz="1200" dirty="0">
                <a:latin typeface="Comic Sans MS" panose="030F0702030302020204" pitchFamily="66" charset="0"/>
              </a:rPr>
              <a:t>Then, you will talk with many classmates to ask for and offer help to prepare for your parties.</a:t>
            </a:r>
            <a:endParaRPr kumimoji="1" lang="ja-JP" altLang="en-US" sz="1200" dirty="0">
              <a:latin typeface="Comic Sans MS" panose="030F0702030302020204" pitchFamily="66" charset="0"/>
            </a:endParaRPr>
          </a:p>
        </p:txBody>
      </p:sp>
      <p:sp>
        <p:nvSpPr>
          <p:cNvPr id="5" name="テキスト ボックス 4">
            <a:extLst>
              <a:ext uri="{FF2B5EF4-FFF2-40B4-BE49-F238E27FC236}">
                <a16:creationId xmlns:a16="http://schemas.microsoft.com/office/drawing/2014/main" id="{CC3FBA75-B566-4F01-9C72-D661C4515202}"/>
              </a:ext>
            </a:extLst>
          </p:cNvPr>
          <p:cNvSpPr txBox="1"/>
          <p:nvPr/>
        </p:nvSpPr>
        <p:spPr>
          <a:xfrm>
            <a:off x="2346327" y="947457"/>
            <a:ext cx="2887330" cy="307777"/>
          </a:xfrm>
          <a:prstGeom prst="rect">
            <a:avLst/>
          </a:prstGeom>
          <a:noFill/>
        </p:spPr>
        <p:txBody>
          <a:bodyPr wrap="square">
            <a:spAutoFit/>
          </a:bodyPr>
          <a:lstStyle/>
          <a:p>
            <a:pPr marL="285750" indent="-285750">
              <a:buFont typeface="Wingdings" panose="05000000000000000000" pitchFamily="2" charset="2"/>
              <a:buChar char="ü"/>
            </a:pPr>
            <a:r>
              <a:rPr kumimoji="1" lang="en-US" altLang="ja-JP" sz="1400" u="sng" dirty="0">
                <a:latin typeface="Comic Sans MS" panose="030F0702030302020204" pitchFamily="66" charset="0"/>
              </a:rPr>
              <a:t>Offer help   </a:t>
            </a:r>
            <a:r>
              <a:rPr kumimoji="1" lang="ja-JP" altLang="en-US" sz="1400" u="sng" dirty="0">
                <a:latin typeface="Comic Sans MS" panose="030F0702030302020204" pitchFamily="66" charset="0"/>
              </a:rPr>
              <a:t>支援を提供する</a:t>
            </a:r>
            <a:endParaRPr kumimoji="1" lang="en-US" altLang="ja-JP" sz="1400" u="sng" dirty="0"/>
          </a:p>
        </p:txBody>
      </p:sp>
      <p:sp>
        <p:nvSpPr>
          <p:cNvPr id="6" name="テキスト ボックス 5">
            <a:extLst>
              <a:ext uri="{FF2B5EF4-FFF2-40B4-BE49-F238E27FC236}">
                <a16:creationId xmlns:a16="http://schemas.microsoft.com/office/drawing/2014/main" id="{4DAD7B47-66DC-4E3E-9C34-1866FA99863B}"/>
              </a:ext>
            </a:extLst>
          </p:cNvPr>
          <p:cNvSpPr txBox="1"/>
          <p:nvPr/>
        </p:nvSpPr>
        <p:spPr>
          <a:xfrm>
            <a:off x="3332088" y="1999612"/>
            <a:ext cx="3803138" cy="830997"/>
          </a:xfrm>
          <a:prstGeom prst="rect">
            <a:avLst/>
          </a:prstGeom>
          <a:noFill/>
        </p:spPr>
        <p:txBody>
          <a:bodyPr wrap="square">
            <a:spAutoFit/>
          </a:bodyPr>
          <a:lstStyle/>
          <a:p>
            <a:r>
              <a:rPr kumimoji="1" lang="en-US" altLang="ja-JP" sz="1200" dirty="0">
                <a:latin typeface="Comic Sans MS" panose="030F0702030302020204" pitchFamily="66" charset="0"/>
              </a:rPr>
              <a:t>I </a:t>
            </a:r>
            <a:r>
              <a:rPr kumimoji="1" lang="en-US" altLang="ja-JP" sz="1200" u="sng" dirty="0">
                <a:latin typeface="Comic Sans MS" panose="030F0702030302020204" pitchFamily="66" charset="0"/>
              </a:rPr>
              <a:t>want</a:t>
            </a:r>
            <a:r>
              <a:rPr kumimoji="1" lang="en-US" altLang="ja-JP" sz="1200" dirty="0">
                <a:latin typeface="Comic Sans MS" panose="030F0702030302020204" pitchFamily="66" charset="0"/>
              </a:rPr>
              <a:t> you to ~</a:t>
            </a:r>
            <a:r>
              <a:rPr lang="en-US" altLang="ja-JP" sz="1200" dirty="0">
                <a:latin typeface="Comic Sans MS" panose="030F0702030302020204" pitchFamily="66" charset="0"/>
              </a:rPr>
              <a:t>,</a:t>
            </a:r>
            <a:r>
              <a:rPr lang="ja-JP" altLang="en-US" sz="1200" dirty="0">
                <a:latin typeface="Comic Sans MS" panose="030F0702030302020204" pitchFamily="66" charset="0"/>
              </a:rPr>
              <a:t> </a:t>
            </a:r>
            <a:r>
              <a:rPr lang="en-US" altLang="ja-JP" sz="1200" dirty="0">
                <a:latin typeface="Comic Sans MS" panose="030F0702030302020204" pitchFamily="66" charset="0"/>
              </a:rPr>
              <a:t>please</a:t>
            </a:r>
            <a:r>
              <a:rPr kumimoji="1" lang="en-US" altLang="ja-JP" sz="1200" dirty="0">
                <a:latin typeface="Comic Sans MS" panose="030F0702030302020204" pitchFamily="66" charset="0"/>
              </a:rPr>
              <a:t>.</a:t>
            </a:r>
          </a:p>
          <a:p>
            <a:endParaRPr kumimoji="1" lang="en-US" altLang="ja-JP" sz="1200" dirty="0">
              <a:latin typeface="Comic Sans MS" panose="030F0702030302020204" pitchFamily="66" charset="0"/>
            </a:endParaRPr>
          </a:p>
          <a:p>
            <a:r>
              <a:rPr kumimoji="1" lang="en-US" altLang="ja-JP" sz="1200" dirty="0">
                <a:latin typeface="Comic Sans MS" panose="030F0702030302020204" pitchFamily="66" charset="0"/>
              </a:rPr>
              <a:t>OO</a:t>
            </a:r>
            <a:r>
              <a:rPr kumimoji="1" lang="ja-JP" altLang="en-US" sz="1200" dirty="0">
                <a:latin typeface="Comic Sans MS" panose="030F0702030302020204" pitchFamily="66" charset="0"/>
              </a:rPr>
              <a:t>してもらいたいです。</a:t>
            </a:r>
            <a:endParaRPr kumimoji="1" lang="en-US" altLang="ja-JP" sz="1200" dirty="0">
              <a:latin typeface="Comic Sans MS" panose="030F0702030302020204" pitchFamily="66" charset="0"/>
            </a:endParaRPr>
          </a:p>
          <a:p>
            <a:r>
              <a:rPr kumimoji="1" lang="ja-JP" altLang="en-US" sz="1200" dirty="0">
                <a:latin typeface="Comic Sans MS" panose="030F0702030302020204" pitchFamily="66" charset="0"/>
              </a:rPr>
              <a:t>あなたに〇〇してもらうことが必要です。</a:t>
            </a:r>
            <a:endParaRPr lang="ja-JP" altLang="en-US" sz="1200" dirty="0"/>
          </a:p>
        </p:txBody>
      </p:sp>
      <p:sp>
        <p:nvSpPr>
          <p:cNvPr id="9" name="テキスト ボックス 8">
            <a:extLst>
              <a:ext uri="{FF2B5EF4-FFF2-40B4-BE49-F238E27FC236}">
                <a16:creationId xmlns:a16="http://schemas.microsoft.com/office/drawing/2014/main" id="{CCE0F6DE-E806-4163-B98B-A04479ECDB3F}"/>
              </a:ext>
            </a:extLst>
          </p:cNvPr>
          <p:cNvSpPr txBox="1"/>
          <p:nvPr/>
        </p:nvSpPr>
        <p:spPr>
          <a:xfrm>
            <a:off x="3466224" y="1849682"/>
            <a:ext cx="1013171" cy="276999"/>
          </a:xfrm>
          <a:prstGeom prst="rect">
            <a:avLst/>
          </a:prstGeom>
          <a:noFill/>
        </p:spPr>
        <p:txBody>
          <a:bodyPr wrap="square">
            <a:spAutoFit/>
          </a:bodyPr>
          <a:lstStyle/>
          <a:p>
            <a:r>
              <a:rPr lang="en-US" altLang="ja-JP" sz="1200" u="sng" dirty="0">
                <a:latin typeface="Comic Sans MS" panose="030F0702030302020204" pitchFamily="66" charset="0"/>
              </a:rPr>
              <a:t>would like</a:t>
            </a:r>
            <a:endParaRPr kumimoji="1" lang="en-US" altLang="ja-JP" sz="1200" u="sng" dirty="0">
              <a:latin typeface="Comic Sans MS" panose="030F0702030302020204" pitchFamily="66" charset="0"/>
            </a:endParaRPr>
          </a:p>
        </p:txBody>
      </p:sp>
      <p:sp>
        <p:nvSpPr>
          <p:cNvPr id="10" name="テキスト ボックス 9">
            <a:extLst>
              <a:ext uri="{FF2B5EF4-FFF2-40B4-BE49-F238E27FC236}">
                <a16:creationId xmlns:a16="http://schemas.microsoft.com/office/drawing/2014/main" id="{939F68E5-9EFA-4477-BC42-457D7ED8AEDD}"/>
              </a:ext>
            </a:extLst>
          </p:cNvPr>
          <p:cNvSpPr txBox="1"/>
          <p:nvPr/>
        </p:nvSpPr>
        <p:spPr>
          <a:xfrm>
            <a:off x="2591786" y="1182017"/>
            <a:ext cx="2880450" cy="523220"/>
          </a:xfrm>
          <a:prstGeom prst="rect">
            <a:avLst/>
          </a:prstGeom>
          <a:noFill/>
        </p:spPr>
        <p:txBody>
          <a:bodyPr wrap="square">
            <a:spAutoFit/>
          </a:bodyPr>
          <a:lstStyle/>
          <a:p>
            <a:r>
              <a:rPr kumimoji="1" lang="en-US" altLang="ja-JP" sz="1400" dirty="0">
                <a:latin typeface="Comic Sans MS" panose="030F0702030302020204" pitchFamily="66" charset="0"/>
              </a:rPr>
              <a:t>What do you want me to do?</a:t>
            </a:r>
          </a:p>
          <a:p>
            <a:r>
              <a:rPr kumimoji="1" lang="ja-JP" altLang="en-US" sz="1400" dirty="0">
                <a:latin typeface="Comic Sans MS" panose="030F0702030302020204" pitchFamily="66" charset="0"/>
              </a:rPr>
              <a:t>あなたは私に何をして欲しいの？</a:t>
            </a:r>
            <a:endParaRPr kumimoji="1" lang="en-US" altLang="ja-JP" sz="1400" dirty="0">
              <a:latin typeface="Comic Sans MS" panose="030F0702030302020204" pitchFamily="66" charset="0"/>
            </a:endParaRPr>
          </a:p>
        </p:txBody>
      </p:sp>
      <p:sp>
        <p:nvSpPr>
          <p:cNvPr id="11" name="テキスト ボックス 10">
            <a:extLst>
              <a:ext uri="{FF2B5EF4-FFF2-40B4-BE49-F238E27FC236}">
                <a16:creationId xmlns:a16="http://schemas.microsoft.com/office/drawing/2014/main" id="{FD372470-7575-4592-B9BA-E8E2A6A9C746}"/>
              </a:ext>
            </a:extLst>
          </p:cNvPr>
          <p:cNvSpPr txBox="1"/>
          <p:nvPr/>
        </p:nvSpPr>
        <p:spPr>
          <a:xfrm>
            <a:off x="5745123" y="1180664"/>
            <a:ext cx="1413418" cy="523220"/>
          </a:xfrm>
          <a:prstGeom prst="rect">
            <a:avLst/>
          </a:prstGeom>
          <a:noFill/>
        </p:spPr>
        <p:txBody>
          <a:bodyPr wrap="square">
            <a:spAutoFit/>
          </a:bodyPr>
          <a:lstStyle/>
          <a:p>
            <a:r>
              <a:rPr kumimoji="1" lang="en-US" altLang="ja-JP" sz="1400" dirty="0">
                <a:latin typeface="Comic Sans MS" panose="030F0702030302020204" pitchFamily="66" charset="0"/>
              </a:rPr>
              <a:t>Anything else?</a:t>
            </a:r>
          </a:p>
          <a:p>
            <a:r>
              <a:rPr kumimoji="1" lang="ja-JP" altLang="en-US" sz="1400" dirty="0">
                <a:latin typeface="Comic Sans MS" panose="030F0702030302020204" pitchFamily="66" charset="0"/>
              </a:rPr>
              <a:t>他に何か？</a:t>
            </a:r>
            <a:endParaRPr kumimoji="1" lang="en-US" altLang="ja-JP" sz="1400" dirty="0">
              <a:latin typeface="Comic Sans MS" panose="030F0702030302020204" pitchFamily="66" charset="0"/>
            </a:endParaRPr>
          </a:p>
        </p:txBody>
      </p:sp>
      <p:sp>
        <p:nvSpPr>
          <p:cNvPr id="12" name="テキスト ボックス 11">
            <a:extLst>
              <a:ext uri="{FF2B5EF4-FFF2-40B4-BE49-F238E27FC236}">
                <a16:creationId xmlns:a16="http://schemas.microsoft.com/office/drawing/2014/main" id="{A2F94F3D-6FDA-440B-AA96-91144F065394}"/>
              </a:ext>
            </a:extLst>
          </p:cNvPr>
          <p:cNvSpPr txBox="1"/>
          <p:nvPr/>
        </p:nvSpPr>
        <p:spPr>
          <a:xfrm>
            <a:off x="674005" y="1180664"/>
            <a:ext cx="1791612" cy="523220"/>
          </a:xfrm>
          <a:prstGeom prst="rect">
            <a:avLst/>
          </a:prstGeom>
          <a:noFill/>
        </p:spPr>
        <p:txBody>
          <a:bodyPr wrap="square">
            <a:spAutoFit/>
          </a:bodyPr>
          <a:lstStyle/>
          <a:p>
            <a:r>
              <a:rPr kumimoji="1" lang="en-US" altLang="ja-JP" sz="1400" dirty="0">
                <a:latin typeface="Comic Sans MS" panose="030F0702030302020204" pitchFamily="66" charset="0"/>
              </a:rPr>
              <a:t>How can I help?</a:t>
            </a:r>
          </a:p>
          <a:p>
            <a:r>
              <a:rPr kumimoji="1" lang="ja-JP" altLang="en-US" sz="1400" dirty="0">
                <a:latin typeface="Comic Sans MS" panose="030F0702030302020204" pitchFamily="66" charset="0"/>
              </a:rPr>
              <a:t>手伝いましょうか？</a:t>
            </a:r>
            <a:endParaRPr kumimoji="1" lang="en-US" altLang="ja-JP" sz="1400" dirty="0">
              <a:latin typeface="Comic Sans MS" panose="030F0702030302020204" pitchFamily="66" charset="0"/>
            </a:endParaRPr>
          </a:p>
        </p:txBody>
      </p:sp>
      <p:sp>
        <p:nvSpPr>
          <p:cNvPr id="13" name="テキスト ボックス 12">
            <a:extLst>
              <a:ext uri="{FF2B5EF4-FFF2-40B4-BE49-F238E27FC236}">
                <a16:creationId xmlns:a16="http://schemas.microsoft.com/office/drawing/2014/main" id="{3838532C-F5DA-48AD-AE15-4C150A47C3D9}"/>
              </a:ext>
            </a:extLst>
          </p:cNvPr>
          <p:cNvSpPr txBox="1"/>
          <p:nvPr/>
        </p:nvSpPr>
        <p:spPr>
          <a:xfrm>
            <a:off x="3471331" y="2135438"/>
            <a:ext cx="1099931" cy="276999"/>
          </a:xfrm>
          <a:prstGeom prst="rect">
            <a:avLst/>
          </a:prstGeom>
          <a:noFill/>
        </p:spPr>
        <p:txBody>
          <a:bodyPr wrap="square">
            <a:spAutoFit/>
          </a:bodyPr>
          <a:lstStyle/>
          <a:p>
            <a:r>
              <a:rPr kumimoji="1" lang="en-US" altLang="ja-JP" sz="1200" u="sng" dirty="0">
                <a:latin typeface="Comic Sans MS" panose="030F0702030302020204" pitchFamily="66" charset="0"/>
              </a:rPr>
              <a:t>need</a:t>
            </a:r>
          </a:p>
        </p:txBody>
      </p:sp>
      <p:sp>
        <p:nvSpPr>
          <p:cNvPr id="15" name="テキスト ボックス 14">
            <a:extLst>
              <a:ext uri="{FF2B5EF4-FFF2-40B4-BE49-F238E27FC236}">
                <a16:creationId xmlns:a16="http://schemas.microsoft.com/office/drawing/2014/main" id="{A798A486-C83D-4F0E-852B-78378F5B29F2}"/>
              </a:ext>
            </a:extLst>
          </p:cNvPr>
          <p:cNvSpPr txBox="1"/>
          <p:nvPr/>
        </p:nvSpPr>
        <p:spPr>
          <a:xfrm>
            <a:off x="2346327" y="1644396"/>
            <a:ext cx="2742902" cy="307777"/>
          </a:xfrm>
          <a:prstGeom prst="rect">
            <a:avLst/>
          </a:prstGeom>
          <a:noFill/>
        </p:spPr>
        <p:txBody>
          <a:bodyPr wrap="square">
            <a:spAutoFit/>
          </a:bodyPr>
          <a:lstStyle/>
          <a:p>
            <a:pPr marL="285750" indent="-285750">
              <a:buFont typeface="Wingdings" panose="05000000000000000000" pitchFamily="2" charset="2"/>
              <a:buChar char="ü"/>
            </a:pPr>
            <a:r>
              <a:rPr kumimoji="1" lang="en-US" altLang="ja-JP" sz="1400" u="sng" dirty="0">
                <a:latin typeface="Comic Sans MS" panose="030F0702030302020204" pitchFamily="66" charset="0"/>
              </a:rPr>
              <a:t>Ask for help </a:t>
            </a:r>
            <a:r>
              <a:rPr kumimoji="1" lang="ja-JP" altLang="en-US" sz="1400" u="sng" dirty="0">
                <a:latin typeface="Comic Sans MS" panose="030F0702030302020204" pitchFamily="66" charset="0"/>
              </a:rPr>
              <a:t>助けを求める</a:t>
            </a:r>
            <a:endParaRPr kumimoji="1" lang="en-US" altLang="ja-JP" sz="1400" u="sng" dirty="0">
              <a:latin typeface="Comic Sans MS" panose="030F0702030302020204" pitchFamily="66" charset="0"/>
            </a:endParaRPr>
          </a:p>
        </p:txBody>
      </p:sp>
      <p:sp>
        <p:nvSpPr>
          <p:cNvPr id="17" name="テキスト ボックス 16">
            <a:extLst>
              <a:ext uri="{FF2B5EF4-FFF2-40B4-BE49-F238E27FC236}">
                <a16:creationId xmlns:a16="http://schemas.microsoft.com/office/drawing/2014/main" id="{E00D8615-6292-4950-9CC6-9529C8605444}"/>
              </a:ext>
            </a:extLst>
          </p:cNvPr>
          <p:cNvSpPr txBox="1"/>
          <p:nvPr/>
        </p:nvSpPr>
        <p:spPr>
          <a:xfrm>
            <a:off x="542766" y="1982363"/>
            <a:ext cx="2313397" cy="523220"/>
          </a:xfrm>
          <a:prstGeom prst="rect">
            <a:avLst/>
          </a:prstGeom>
          <a:noFill/>
        </p:spPr>
        <p:txBody>
          <a:bodyPr wrap="square">
            <a:spAutoFit/>
          </a:bodyPr>
          <a:lstStyle/>
          <a:p>
            <a:r>
              <a:rPr kumimoji="1" lang="en-US" altLang="ja-JP" sz="1400" dirty="0">
                <a:latin typeface="Comic Sans MS" panose="030F0702030302020204" pitchFamily="66" charset="0"/>
              </a:rPr>
              <a:t>Can you help me please?</a:t>
            </a:r>
          </a:p>
          <a:p>
            <a:r>
              <a:rPr kumimoji="1" lang="ja-JP" altLang="en-US" sz="1400" dirty="0">
                <a:latin typeface="Comic Sans MS" panose="030F0702030302020204" pitchFamily="66" charset="0"/>
              </a:rPr>
              <a:t>手伝ってください。</a:t>
            </a:r>
            <a:endParaRPr kumimoji="1" lang="en-US" altLang="ja-JP" sz="1400" dirty="0">
              <a:latin typeface="Comic Sans MS" panose="030F0702030302020204" pitchFamily="66" charset="0"/>
            </a:endParaRPr>
          </a:p>
        </p:txBody>
      </p:sp>
      <p:sp>
        <p:nvSpPr>
          <p:cNvPr id="3" name="吹き出し: 四角形 2">
            <a:extLst>
              <a:ext uri="{FF2B5EF4-FFF2-40B4-BE49-F238E27FC236}">
                <a16:creationId xmlns:a16="http://schemas.microsoft.com/office/drawing/2014/main" id="{1AA6D3F5-5202-4F33-8CEC-6A45D0307BEA}"/>
              </a:ext>
            </a:extLst>
          </p:cNvPr>
          <p:cNvSpPr/>
          <p:nvPr/>
        </p:nvSpPr>
        <p:spPr>
          <a:xfrm>
            <a:off x="1155375" y="6620191"/>
            <a:ext cx="5376484" cy="705637"/>
          </a:xfrm>
          <a:prstGeom prst="wedgeRectCallout">
            <a:avLst>
              <a:gd name="adj1" fmla="val 63124"/>
              <a:gd name="adj2" fmla="val 804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吹き出し: 四角形 15">
            <a:extLst>
              <a:ext uri="{FF2B5EF4-FFF2-40B4-BE49-F238E27FC236}">
                <a16:creationId xmlns:a16="http://schemas.microsoft.com/office/drawing/2014/main" id="{7804EA81-73DB-471F-A12D-128799F598BC}"/>
              </a:ext>
            </a:extLst>
          </p:cNvPr>
          <p:cNvSpPr/>
          <p:nvPr/>
        </p:nvSpPr>
        <p:spPr>
          <a:xfrm>
            <a:off x="1155375" y="4587880"/>
            <a:ext cx="5376484" cy="648863"/>
          </a:xfrm>
          <a:prstGeom prst="wedgeRectCallout">
            <a:avLst>
              <a:gd name="adj1" fmla="val 61301"/>
              <a:gd name="adj2" fmla="val 930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吹き出し: 四角形 17">
            <a:extLst>
              <a:ext uri="{FF2B5EF4-FFF2-40B4-BE49-F238E27FC236}">
                <a16:creationId xmlns:a16="http://schemas.microsoft.com/office/drawing/2014/main" id="{4C219497-8BD3-4CBE-A50D-B4BA9B8AAE56}"/>
              </a:ext>
            </a:extLst>
          </p:cNvPr>
          <p:cNvSpPr/>
          <p:nvPr/>
        </p:nvSpPr>
        <p:spPr>
          <a:xfrm>
            <a:off x="1104900" y="5537574"/>
            <a:ext cx="5426959" cy="705637"/>
          </a:xfrm>
          <a:prstGeom prst="wedgeRectCallout">
            <a:avLst>
              <a:gd name="adj1" fmla="val -57100"/>
              <a:gd name="adj2" fmla="val 827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吹き出し: 四角形 18">
            <a:extLst>
              <a:ext uri="{FF2B5EF4-FFF2-40B4-BE49-F238E27FC236}">
                <a16:creationId xmlns:a16="http://schemas.microsoft.com/office/drawing/2014/main" id="{A48FCF9D-BDC5-4C0A-8B0A-4A844CAA0ED7}"/>
              </a:ext>
            </a:extLst>
          </p:cNvPr>
          <p:cNvSpPr/>
          <p:nvPr/>
        </p:nvSpPr>
        <p:spPr>
          <a:xfrm>
            <a:off x="1104900" y="3551759"/>
            <a:ext cx="5426959" cy="953104"/>
          </a:xfrm>
          <a:prstGeom prst="wedgeRectCallout">
            <a:avLst>
              <a:gd name="adj1" fmla="val -58553"/>
              <a:gd name="adj2" fmla="val 5074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Comic Sans MS" panose="030F0702030302020204" pitchFamily="66" charset="0"/>
              </a:rPr>
              <a:t>I want to have a _________ party at ___________. Can you help me, please?</a:t>
            </a:r>
            <a:endParaRPr kumimoji="1" lang="ja-JP" altLang="en-US" dirty="0">
              <a:solidFill>
                <a:schemeClr val="tx1"/>
              </a:solidFill>
              <a:latin typeface="Comic Sans MS" panose="030F0702030302020204" pitchFamily="66" charset="0"/>
            </a:endParaRPr>
          </a:p>
        </p:txBody>
      </p:sp>
      <p:sp>
        <p:nvSpPr>
          <p:cNvPr id="20" name="吹き出し: 四角形 19">
            <a:extLst>
              <a:ext uri="{FF2B5EF4-FFF2-40B4-BE49-F238E27FC236}">
                <a16:creationId xmlns:a16="http://schemas.microsoft.com/office/drawing/2014/main" id="{E64AEC9A-421B-4F09-BBDA-C6FDE8431702}"/>
              </a:ext>
            </a:extLst>
          </p:cNvPr>
          <p:cNvSpPr/>
          <p:nvPr/>
        </p:nvSpPr>
        <p:spPr>
          <a:xfrm>
            <a:off x="1151036" y="7550511"/>
            <a:ext cx="5376484" cy="705637"/>
          </a:xfrm>
          <a:prstGeom prst="wedgeRectCallout">
            <a:avLst>
              <a:gd name="adj1" fmla="val -60287"/>
              <a:gd name="adj2" fmla="val 804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吹き出し: 四角形 20">
            <a:extLst>
              <a:ext uri="{FF2B5EF4-FFF2-40B4-BE49-F238E27FC236}">
                <a16:creationId xmlns:a16="http://schemas.microsoft.com/office/drawing/2014/main" id="{C6788A09-8263-4E54-94FC-C54BB8A3F494}"/>
              </a:ext>
            </a:extLst>
          </p:cNvPr>
          <p:cNvSpPr/>
          <p:nvPr/>
        </p:nvSpPr>
        <p:spPr>
          <a:xfrm>
            <a:off x="1158728" y="8538246"/>
            <a:ext cx="5368792" cy="705637"/>
          </a:xfrm>
          <a:prstGeom prst="wedgeRectCallout">
            <a:avLst>
              <a:gd name="adj1" fmla="val 61797"/>
              <a:gd name="adj2" fmla="val 804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2260BB6D-87C4-4CDF-A746-46BA933DE2AC}"/>
              </a:ext>
            </a:extLst>
          </p:cNvPr>
          <p:cNvSpPr txBox="1"/>
          <p:nvPr/>
        </p:nvSpPr>
        <p:spPr>
          <a:xfrm>
            <a:off x="1924828" y="4587880"/>
            <a:ext cx="3960844" cy="646331"/>
          </a:xfrm>
          <a:prstGeom prst="rect">
            <a:avLst/>
          </a:prstGeom>
          <a:noFill/>
        </p:spPr>
        <p:txBody>
          <a:bodyPr wrap="square">
            <a:spAutoFit/>
          </a:bodyPr>
          <a:lstStyle/>
          <a:p>
            <a:pPr algn="ctr"/>
            <a:r>
              <a:rPr kumimoji="1" lang="en-US" altLang="ja-JP" dirty="0">
                <a:solidFill>
                  <a:schemeClr val="tx1"/>
                </a:solidFill>
                <a:latin typeface="Comic Sans MS" panose="030F0702030302020204" pitchFamily="66" charset="0"/>
              </a:rPr>
              <a:t>Sure. / OK. / No problem. </a:t>
            </a:r>
          </a:p>
          <a:p>
            <a:pPr algn="ctr"/>
            <a:r>
              <a:rPr kumimoji="1" lang="en-US" altLang="ja-JP" dirty="0">
                <a:solidFill>
                  <a:schemeClr val="tx1"/>
                </a:solidFill>
                <a:latin typeface="Comic Sans MS" panose="030F0702030302020204" pitchFamily="66" charset="0"/>
              </a:rPr>
              <a:t>What do you want me to do?</a:t>
            </a:r>
            <a:endParaRPr kumimoji="1" lang="ja-JP" altLang="en-US" dirty="0">
              <a:solidFill>
                <a:schemeClr val="tx1"/>
              </a:solidFill>
              <a:latin typeface="Comic Sans MS" panose="030F0702030302020204" pitchFamily="66" charset="0"/>
            </a:endParaRPr>
          </a:p>
        </p:txBody>
      </p:sp>
      <p:sp>
        <p:nvSpPr>
          <p:cNvPr id="4" name="楕円 3">
            <a:extLst>
              <a:ext uri="{FF2B5EF4-FFF2-40B4-BE49-F238E27FC236}">
                <a16:creationId xmlns:a16="http://schemas.microsoft.com/office/drawing/2014/main" id="{EFA0F955-3BC5-4C6B-9D75-89219370D06C}"/>
              </a:ext>
            </a:extLst>
          </p:cNvPr>
          <p:cNvSpPr/>
          <p:nvPr/>
        </p:nvSpPr>
        <p:spPr>
          <a:xfrm>
            <a:off x="348455" y="4183193"/>
            <a:ext cx="427820" cy="4379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A</a:t>
            </a:r>
            <a:endParaRPr kumimoji="1" lang="ja-JP" altLang="en-US" dirty="0"/>
          </a:p>
        </p:txBody>
      </p:sp>
      <p:sp>
        <p:nvSpPr>
          <p:cNvPr id="23" name="楕円 22">
            <a:extLst>
              <a:ext uri="{FF2B5EF4-FFF2-40B4-BE49-F238E27FC236}">
                <a16:creationId xmlns:a16="http://schemas.microsoft.com/office/drawing/2014/main" id="{46EE48A6-2AFC-4074-B5EE-F230A918BF63}"/>
              </a:ext>
            </a:extLst>
          </p:cNvPr>
          <p:cNvSpPr/>
          <p:nvPr/>
        </p:nvSpPr>
        <p:spPr>
          <a:xfrm>
            <a:off x="6963580" y="5234211"/>
            <a:ext cx="427820" cy="4379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B</a:t>
            </a:r>
            <a:endParaRPr kumimoji="1" lang="ja-JP" altLang="en-US" dirty="0"/>
          </a:p>
        </p:txBody>
      </p:sp>
      <p:sp>
        <p:nvSpPr>
          <p:cNvPr id="24" name="楕円 23">
            <a:extLst>
              <a:ext uri="{FF2B5EF4-FFF2-40B4-BE49-F238E27FC236}">
                <a16:creationId xmlns:a16="http://schemas.microsoft.com/office/drawing/2014/main" id="{A22A0233-A97E-471B-81DB-666813289CB0}"/>
              </a:ext>
            </a:extLst>
          </p:cNvPr>
          <p:cNvSpPr/>
          <p:nvPr/>
        </p:nvSpPr>
        <p:spPr>
          <a:xfrm>
            <a:off x="6963580" y="7289451"/>
            <a:ext cx="427820" cy="4379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B</a:t>
            </a:r>
            <a:endParaRPr kumimoji="1" lang="ja-JP" altLang="en-US" dirty="0"/>
          </a:p>
        </p:txBody>
      </p:sp>
      <p:sp>
        <p:nvSpPr>
          <p:cNvPr id="25" name="楕円 24">
            <a:extLst>
              <a:ext uri="{FF2B5EF4-FFF2-40B4-BE49-F238E27FC236}">
                <a16:creationId xmlns:a16="http://schemas.microsoft.com/office/drawing/2014/main" id="{FEDBE574-C953-4007-9926-52429ACEE45E}"/>
              </a:ext>
            </a:extLst>
          </p:cNvPr>
          <p:cNvSpPr/>
          <p:nvPr/>
        </p:nvSpPr>
        <p:spPr>
          <a:xfrm>
            <a:off x="6921316" y="9125735"/>
            <a:ext cx="427820" cy="4379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B</a:t>
            </a:r>
            <a:endParaRPr kumimoji="1" lang="ja-JP" altLang="en-US" dirty="0"/>
          </a:p>
        </p:txBody>
      </p:sp>
      <p:sp>
        <p:nvSpPr>
          <p:cNvPr id="26" name="楕円 25">
            <a:extLst>
              <a:ext uri="{FF2B5EF4-FFF2-40B4-BE49-F238E27FC236}">
                <a16:creationId xmlns:a16="http://schemas.microsoft.com/office/drawing/2014/main" id="{F8AC410B-7918-4B20-9D34-E4F5F49FD94A}"/>
              </a:ext>
            </a:extLst>
          </p:cNvPr>
          <p:cNvSpPr/>
          <p:nvPr/>
        </p:nvSpPr>
        <p:spPr>
          <a:xfrm>
            <a:off x="348455" y="6215972"/>
            <a:ext cx="427820" cy="4379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A</a:t>
            </a:r>
            <a:endParaRPr kumimoji="1" lang="ja-JP" altLang="en-US" dirty="0"/>
          </a:p>
        </p:txBody>
      </p:sp>
      <p:sp>
        <p:nvSpPr>
          <p:cNvPr id="27" name="楕円 26">
            <a:extLst>
              <a:ext uri="{FF2B5EF4-FFF2-40B4-BE49-F238E27FC236}">
                <a16:creationId xmlns:a16="http://schemas.microsoft.com/office/drawing/2014/main" id="{FC8A8B0E-D99A-46A8-86B0-670699720BBE}"/>
              </a:ext>
            </a:extLst>
          </p:cNvPr>
          <p:cNvSpPr/>
          <p:nvPr/>
        </p:nvSpPr>
        <p:spPr>
          <a:xfrm>
            <a:off x="348455" y="8256148"/>
            <a:ext cx="427820" cy="4379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A</a:t>
            </a:r>
            <a:endParaRPr kumimoji="1" lang="ja-JP" altLang="en-US" dirty="0"/>
          </a:p>
        </p:txBody>
      </p:sp>
      <p:sp>
        <p:nvSpPr>
          <p:cNvPr id="28" name="テキスト ボックス 27">
            <a:extLst>
              <a:ext uri="{FF2B5EF4-FFF2-40B4-BE49-F238E27FC236}">
                <a16:creationId xmlns:a16="http://schemas.microsoft.com/office/drawing/2014/main" id="{6DF12B6B-F0B3-44CC-8580-08AB0871B17E}"/>
              </a:ext>
            </a:extLst>
          </p:cNvPr>
          <p:cNvSpPr txBox="1"/>
          <p:nvPr/>
        </p:nvSpPr>
        <p:spPr>
          <a:xfrm>
            <a:off x="1449529" y="5701367"/>
            <a:ext cx="4911442" cy="369332"/>
          </a:xfrm>
          <a:prstGeom prst="rect">
            <a:avLst/>
          </a:prstGeom>
          <a:noFill/>
        </p:spPr>
        <p:txBody>
          <a:bodyPr wrap="square">
            <a:spAutoFit/>
          </a:bodyPr>
          <a:lstStyle/>
          <a:p>
            <a:pPr algn="ctr"/>
            <a:r>
              <a:rPr kumimoji="1" lang="en-US" altLang="ja-JP" dirty="0">
                <a:solidFill>
                  <a:schemeClr val="tx1"/>
                </a:solidFill>
                <a:latin typeface="Comic Sans MS" panose="030F0702030302020204" pitchFamily="66" charset="0"/>
              </a:rPr>
              <a:t>I (would like/want/need) you to OO, please.</a:t>
            </a:r>
            <a:endParaRPr kumimoji="1" lang="ja-JP" altLang="en-US" dirty="0">
              <a:solidFill>
                <a:schemeClr val="tx1"/>
              </a:solidFill>
              <a:latin typeface="Comic Sans MS" panose="030F0702030302020204" pitchFamily="66" charset="0"/>
            </a:endParaRPr>
          </a:p>
        </p:txBody>
      </p:sp>
      <p:sp>
        <p:nvSpPr>
          <p:cNvPr id="29" name="テキスト ボックス 28">
            <a:extLst>
              <a:ext uri="{FF2B5EF4-FFF2-40B4-BE49-F238E27FC236}">
                <a16:creationId xmlns:a16="http://schemas.microsoft.com/office/drawing/2014/main" id="{83C4CF7B-8E41-488C-9469-7FCB78625DE4}"/>
              </a:ext>
            </a:extLst>
          </p:cNvPr>
          <p:cNvSpPr txBox="1"/>
          <p:nvPr/>
        </p:nvSpPr>
        <p:spPr>
          <a:xfrm>
            <a:off x="1349331" y="6679497"/>
            <a:ext cx="5182528" cy="646331"/>
          </a:xfrm>
          <a:prstGeom prst="rect">
            <a:avLst/>
          </a:prstGeom>
          <a:noFill/>
        </p:spPr>
        <p:txBody>
          <a:bodyPr wrap="square">
            <a:spAutoFit/>
          </a:bodyPr>
          <a:lstStyle/>
          <a:p>
            <a:pPr algn="ctr"/>
            <a:r>
              <a:rPr kumimoji="1" lang="en-US" altLang="ja-JP" dirty="0">
                <a:solidFill>
                  <a:schemeClr val="tx1"/>
                </a:solidFill>
                <a:latin typeface="Comic Sans MS" panose="030F0702030302020204" pitchFamily="66" charset="0"/>
              </a:rPr>
              <a:t>Sure. / OK. / No problem. </a:t>
            </a:r>
          </a:p>
          <a:p>
            <a:pPr algn="ctr"/>
            <a:r>
              <a:rPr kumimoji="1" lang="en-US" altLang="ja-JP" dirty="0">
                <a:solidFill>
                  <a:schemeClr val="tx1"/>
                </a:solidFill>
                <a:latin typeface="Comic Sans MS" panose="030F0702030302020204" pitchFamily="66" charset="0"/>
              </a:rPr>
              <a:t>Anything else?</a:t>
            </a:r>
            <a:endParaRPr kumimoji="1" lang="ja-JP" altLang="en-US" dirty="0">
              <a:solidFill>
                <a:schemeClr val="tx1"/>
              </a:solidFill>
              <a:latin typeface="Comic Sans MS" panose="030F0702030302020204" pitchFamily="66" charset="0"/>
            </a:endParaRPr>
          </a:p>
        </p:txBody>
      </p:sp>
      <p:sp>
        <p:nvSpPr>
          <p:cNvPr id="30" name="テキスト ボックス 29">
            <a:extLst>
              <a:ext uri="{FF2B5EF4-FFF2-40B4-BE49-F238E27FC236}">
                <a16:creationId xmlns:a16="http://schemas.microsoft.com/office/drawing/2014/main" id="{4D667FDB-CFD9-4B4A-8D1E-2045B5BF0927}"/>
              </a:ext>
            </a:extLst>
          </p:cNvPr>
          <p:cNvSpPr txBox="1"/>
          <p:nvPr/>
        </p:nvSpPr>
        <p:spPr>
          <a:xfrm>
            <a:off x="1085185" y="7585509"/>
            <a:ext cx="5446674" cy="646331"/>
          </a:xfrm>
          <a:prstGeom prst="rect">
            <a:avLst/>
          </a:prstGeom>
          <a:noFill/>
        </p:spPr>
        <p:txBody>
          <a:bodyPr wrap="square">
            <a:spAutoFit/>
          </a:bodyPr>
          <a:lstStyle/>
          <a:p>
            <a:pPr algn="ctr"/>
            <a:r>
              <a:rPr kumimoji="1" lang="en-US" altLang="ja-JP" dirty="0">
                <a:solidFill>
                  <a:schemeClr val="tx1"/>
                </a:solidFill>
                <a:latin typeface="Comic Sans MS" panose="030F0702030302020204" pitchFamily="66" charset="0"/>
              </a:rPr>
              <a:t>Also, I (would like/want/need) you to OO, please. Thank you!</a:t>
            </a:r>
            <a:endParaRPr kumimoji="1" lang="ja-JP" altLang="en-US" dirty="0">
              <a:solidFill>
                <a:schemeClr val="tx1"/>
              </a:solidFill>
              <a:latin typeface="Comic Sans MS" panose="030F0702030302020204" pitchFamily="66" charset="0"/>
            </a:endParaRPr>
          </a:p>
        </p:txBody>
      </p:sp>
      <p:sp>
        <p:nvSpPr>
          <p:cNvPr id="31" name="テキスト ボックス 30">
            <a:extLst>
              <a:ext uri="{FF2B5EF4-FFF2-40B4-BE49-F238E27FC236}">
                <a16:creationId xmlns:a16="http://schemas.microsoft.com/office/drawing/2014/main" id="{B3589AFC-3B52-4B2C-9BEC-300224B6A059}"/>
              </a:ext>
            </a:extLst>
          </p:cNvPr>
          <p:cNvSpPr txBox="1"/>
          <p:nvPr/>
        </p:nvSpPr>
        <p:spPr>
          <a:xfrm>
            <a:off x="928463" y="8562324"/>
            <a:ext cx="5599058" cy="615553"/>
          </a:xfrm>
          <a:prstGeom prst="rect">
            <a:avLst/>
          </a:prstGeom>
          <a:noFill/>
        </p:spPr>
        <p:txBody>
          <a:bodyPr wrap="square">
            <a:spAutoFit/>
          </a:bodyPr>
          <a:lstStyle/>
          <a:p>
            <a:pPr algn="ctr"/>
            <a:r>
              <a:rPr kumimoji="1" lang="en-US" altLang="ja-JP" dirty="0">
                <a:solidFill>
                  <a:schemeClr val="tx1"/>
                </a:solidFill>
                <a:latin typeface="Comic Sans MS" panose="030F0702030302020204" pitchFamily="66" charset="0"/>
              </a:rPr>
              <a:t>Of course. I’m happy to help!</a:t>
            </a:r>
          </a:p>
          <a:p>
            <a:pPr algn="ctr"/>
            <a:r>
              <a:rPr kumimoji="1" lang="en-US" altLang="ja-JP" sz="1600" dirty="0">
                <a:solidFill>
                  <a:schemeClr val="tx1"/>
                </a:solidFill>
                <a:latin typeface="Comic Sans MS" panose="030F0702030302020204" pitchFamily="66" charset="0"/>
              </a:rPr>
              <a:t>(</a:t>
            </a:r>
            <a:r>
              <a:rPr kumimoji="1" lang="ja-JP" altLang="en-US" sz="1600" dirty="0">
                <a:solidFill>
                  <a:schemeClr val="tx1"/>
                </a:solidFill>
                <a:latin typeface="Comic Sans MS" panose="030F0702030302020204" pitchFamily="66" charset="0"/>
              </a:rPr>
              <a:t>紙の裏に相手の名前と頼まれたことを書いてください</a:t>
            </a:r>
            <a:r>
              <a:rPr kumimoji="1" lang="en-US" altLang="ja-JP" sz="1600" dirty="0">
                <a:solidFill>
                  <a:schemeClr val="tx1"/>
                </a:solidFill>
                <a:latin typeface="Comic Sans MS" panose="030F0702030302020204" pitchFamily="66" charset="0"/>
              </a:rPr>
              <a:t>)</a:t>
            </a:r>
            <a:endParaRPr kumimoji="1" lang="ja-JP" altLang="en-US" sz="1600" dirty="0">
              <a:solidFill>
                <a:schemeClr val="tx1"/>
              </a:solidFill>
              <a:latin typeface="Comic Sans MS" panose="030F0702030302020204" pitchFamily="66" charset="0"/>
            </a:endParaRPr>
          </a:p>
        </p:txBody>
      </p:sp>
      <p:sp>
        <p:nvSpPr>
          <p:cNvPr id="32" name="正方形/長方形 31">
            <a:extLst>
              <a:ext uri="{FF2B5EF4-FFF2-40B4-BE49-F238E27FC236}">
                <a16:creationId xmlns:a16="http://schemas.microsoft.com/office/drawing/2014/main" id="{B0323E38-5D3A-423D-821E-74EB8E15FA04}"/>
              </a:ext>
            </a:extLst>
          </p:cNvPr>
          <p:cNvSpPr/>
          <p:nvPr/>
        </p:nvSpPr>
        <p:spPr>
          <a:xfrm>
            <a:off x="3755339" y="3582732"/>
            <a:ext cx="949138" cy="138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theme</a:t>
            </a:r>
            <a:endParaRPr kumimoji="1" lang="ja-JP" altLang="en-US" dirty="0"/>
          </a:p>
        </p:txBody>
      </p:sp>
      <p:sp>
        <p:nvSpPr>
          <p:cNvPr id="33" name="正方形/長方形 32">
            <a:extLst>
              <a:ext uri="{FF2B5EF4-FFF2-40B4-BE49-F238E27FC236}">
                <a16:creationId xmlns:a16="http://schemas.microsoft.com/office/drawing/2014/main" id="{35CD580F-82E0-4987-BFBF-174B4C8A02A6}"/>
              </a:ext>
            </a:extLst>
          </p:cNvPr>
          <p:cNvSpPr/>
          <p:nvPr/>
        </p:nvSpPr>
        <p:spPr>
          <a:xfrm>
            <a:off x="1924828" y="4313806"/>
            <a:ext cx="966081" cy="159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place</a:t>
            </a:r>
            <a:endParaRPr kumimoji="1" lang="ja-JP" altLang="en-US" dirty="0"/>
          </a:p>
        </p:txBody>
      </p:sp>
      <p:sp>
        <p:nvSpPr>
          <p:cNvPr id="36" name="矢印: 右カーブ 35">
            <a:extLst>
              <a:ext uri="{FF2B5EF4-FFF2-40B4-BE49-F238E27FC236}">
                <a16:creationId xmlns:a16="http://schemas.microsoft.com/office/drawing/2014/main" id="{3DE3BEB6-CA58-4D8A-B109-7483A46BB4C0}"/>
              </a:ext>
            </a:extLst>
          </p:cNvPr>
          <p:cNvSpPr/>
          <p:nvPr/>
        </p:nvSpPr>
        <p:spPr>
          <a:xfrm>
            <a:off x="3580190" y="3578365"/>
            <a:ext cx="137588" cy="22389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矢印: 上カーブ 37">
            <a:extLst>
              <a:ext uri="{FF2B5EF4-FFF2-40B4-BE49-F238E27FC236}">
                <a16:creationId xmlns:a16="http://schemas.microsoft.com/office/drawing/2014/main" id="{17A80374-0C68-422A-9EF1-0C4329F5FA32}"/>
              </a:ext>
            </a:extLst>
          </p:cNvPr>
          <p:cNvSpPr/>
          <p:nvPr/>
        </p:nvSpPr>
        <p:spPr>
          <a:xfrm rot="18572883">
            <a:off x="2898228" y="4250547"/>
            <a:ext cx="309663" cy="16487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04504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CCA0E7D8-C14E-4D25-A013-8E667D93E31A}"/>
              </a:ext>
            </a:extLst>
          </p:cNvPr>
          <p:cNvGraphicFramePr>
            <a:graphicFrameLocks noGrp="1"/>
          </p:cNvGraphicFramePr>
          <p:nvPr>
            <p:extLst>
              <p:ext uri="{D42A27DB-BD31-4B8C-83A1-F6EECF244321}">
                <p14:modId xmlns:p14="http://schemas.microsoft.com/office/powerpoint/2010/main" val="42799812"/>
              </p:ext>
            </p:extLst>
          </p:nvPr>
        </p:nvGraphicFramePr>
        <p:xfrm>
          <a:off x="533399" y="460476"/>
          <a:ext cx="6972301" cy="8833559"/>
        </p:xfrm>
        <a:graphic>
          <a:graphicData uri="http://schemas.openxmlformats.org/drawingml/2006/table">
            <a:tbl>
              <a:tblPr firstRow="1" bandRow="1">
                <a:tableStyleId>{5C22544A-7EE6-4342-B048-85BDC9FD1C3A}</a:tableStyleId>
              </a:tblPr>
              <a:tblGrid>
                <a:gridCol w="1939363">
                  <a:extLst>
                    <a:ext uri="{9D8B030D-6E8A-4147-A177-3AD203B41FA5}">
                      <a16:colId xmlns:a16="http://schemas.microsoft.com/office/drawing/2014/main" val="3116878055"/>
                    </a:ext>
                  </a:extLst>
                </a:gridCol>
                <a:gridCol w="5032938">
                  <a:extLst>
                    <a:ext uri="{9D8B030D-6E8A-4147-A177-3AD203B41FA5}">
                      <a16:colId xmlns:a16="http://schemas.microsoft.com/office/drawing/2014/main" val="1994390058"/>
                    </a:ext>
                  </a:extLst>
                </a:gridCol>
              </a:tblGrid>
              <a:tr h="836079">
                <a:tc>
                  <a:txBody>
                    <a:bodyPr/>
                    <a:lstStyle/>
                    <a:p>
                      <a:pPr marL="0" marR="0" lvl="0" indent="0" algn="ctr" defTabSz="791962" rtl="0" eaLnBrk="1" fontAlgn="auto" latinLnBrk="0" hangingPunct="1">
                        <a:lnSpc>
                          <a:spcPct val="100000"/>
                        </a:lnSpc>
                        <a:spcBef>
                          <a:spcPts val="0"/>
                        </a:spcBef>
                        <a:spcAft>
                          <a:spcPts val="0"/>
                        </a:spcAft>
                        <a:buClrTx/>
                        <a:buSzTx/>
                        <a:buFontTx/>
                        <a:buNone/>
                        <a:tabLst/>
                        <a:defRPr/>
                      </a:pPr>
                      <a:r>
                        <a:rPr kumimoji="1" lang="en-US" altLang="ja-JP" sz="2800" dirty="0">
                          <a:latin typeface="Comic Sans MS" panose="030F0702030302020204" pitchFamily="66" charset="0"/>
                        </a:rPr>
                        <a:t>Partner’s Name</a:t>
                      </a:r>
                      <a:endParaRPr kumimoji="1" lang="ja-JP" altLang="en-US" sz="2800" dirty="0">
                        <a:latin typeface="Comic Sans MS" panose="030F0702030302020204" pitchFamily="66" charset="0"/>
                      </a:endParaRPr>
                    </a:p>
                  </a:txBody>
                  <a:tcPr>
                    <a:lnB w="12700" cap="flat" cmpd="sng" algn="ctr">
                      <a:solidFill>
                        <a:schemeClr val="tx1"/>
                      </a:solidFill>
                      <a:prstDash val="solid"/>
                      <a:round/>
                      <a:headEnd type="none" w="med" len="med"/>
                      <a:tailEnd type="none" w="med" len="med"/>
                    </a:lnB>
                  </a:tcPr>
                </a:tc>
                <a:tc>
                  <a:txBody>
                    <a:bodyPr/>
                    <a:lstStyle/>
                    <a:p>
                      <a:pPr algn="ctr"/>
                      <a:r>
                        <a:rPr kumimoji="1" lang="en-US" altLang="ja-JP" sz="1600" dirty="0">
                          <a:latin typeface="Comic Sans MS" panose="030F0702030302020204" pitchFamily="66" charset="0"/>
                        </a:rPr>
                        <a:t>Please write what your partner asked you to do to prepare for their party.</a:t>
                      </a:r>
                    </a:p>
                    <a:p>
                      <a:pPr algn="ctr"/>
                      <a:r>
                        <a:rPr kumimoji="1" lang="ja-JP" altLang="en-US" sz="1600" dirty="0">
                          <a:latin typeface="Comic Sans MS" panose="030F0702030302020204" pitchFamily="66" charset="0"/>
                        </a:rPr>
                        <a:t>あなたのパートナーがパーティーの準備のためにあなたに何をするように頼んだかを書いてください</a:t>
                      </a:r>
                      <a:r>
                        <a:rPr kumimoji="1" lang="en-US" altLang="ja-JP" sz="1600" dirty="0">
                          <a:latin typeface="Comic Sans MS" panose="030F0702030302020204" pitchFamily="66" charset="0"/>
                        </a:rPr>
                        <a: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7608594"/>
                  </a:ext>
                </a:extLst>
              </a:tr>
              <a:tr h="1109537">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889462"/>
                  </a:ext>
                </a:extLst>
              </a:tr>
              <a:tr h="1109537">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621646"/>
                  </a:ext>
                </a:extLst>
              </a:tr>
              <a:tr h="1109537">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3209879"/>
                  </a:ext>
                </a:extLst>
              </a:tr>
              <a:tr h="1109537">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1838045"/>
                  </a:ext>
                </a:extLst>
              </a:tr>
              <a:tr h="1109537">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2331847"/>
                  </a:ext>
                </a:extLst>
              </a:tr>
              <a:tr h="1109537">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6921653"/>
                  </a:ext>
                </a:extLst>
              </a:tr>
              <a:tr h="1109537">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5453131"/>
                  </a:ext>
                </a:extLst>
              </a:tr>
            </a:tbl>
          </a:graphicData>
        </a:graphic>
      </p:graphicFrame>
    </p:spTree>
    <p:extLst>
      <p:ext uri="{BB962C8B-B14F-4D97-AF65-F5344CB8AC3E}">
        <p14:creationId xmlns:p14="http://schemas.microsoft.com/office/powerpoint/2010/main" val="12486308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310</Words>
  <Application>Microsoft Office PowerPoint</Application>
  <PresentationFormat>ユーザー設定</PresentationFormat>
  <Paragraphs>41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Arial</vt:lpstr>
      <vt:lpstr>Calibri</vt:lpstr>
      <vt:lpstr>Calibri Light</vt:lpstr>
      <vt:lpstr>Comic Sans MS</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ＡＬＴ　本庄中(本庄中学校)</dc:creator>
  <cp:lastModifiedBy>ＡＬＴ　本庄中(本庄中学校)</cp:lastModifiedBy>
  <cp:revision>7</cp:revision>
  <cp:lastPrinted>2023-01-30T07:47:04Z</cp:lastPrinted>
  <dcterms:created xsi:type="dcterms:W3CDTF">2023-01-23T00:29:48Z</dcterms:created>
  <dcterms:modified xsi:type="dcterms:W3CDTF">2023-01-30T07:47:13Z</dcterms:modified>
</cp:coreProperties>
</file>