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16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28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68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7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47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68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60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38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95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25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3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2642-DD19-4CD6-8DB4-760D0357C728}" type="datetimeFigureOut">
              <a:rPr kumimoji="1" lang="ja-JP" altLang="en-US" smtClean="0"/>
              <a:t>2023/11/24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D8FF5-FD19-4B67-8178-95ACD85E69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5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FCC6D2-9655-480F-85C6-EEC0BC3B45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-48930"/>
            <a:ext cx="5829300" cy="1412347"/>
          </a:xfrm>
        </p:spPr>
        <p:txBody>
          <a:bodyPr/>
          <a:lstStyle/>
          <a:p>
            <a:r>
              <a:rPr kumimoji="1" lang="en-US" altLang="ja-JP"/>
              <a:t>Let's Talk (2)- </a:t>
            </a:r>
            <a:r>
              <a:rPr kumimoji="1" lang="ja-JP" altLang="en-US" b="1"/>
              <a:t>ていねいなお願い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FEF72A1-CA9E-4B29-AEBD-9DD9B1D4A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5950" y="1254700"/>
            <a:ext cx="5143500" cy="2391656"/>
          </a:xfrm>
        </p:spPr>
        <p:txBody>
          <a:bodyPr>
            <a:normAutofit/>
          </a:bodyPr>
          <a:lstStyle/>
          <a:p>
            <a:r>
              <a:rPr lang="en-US" altLang="ja-JP" sz="2000"/>
              <a:t>You are at a restaurant.</a:t>
            </a:r>
          </a:p>
          <a:p>
            <a:r>
              <a:rPr kumimoji="1" lang="en-US" altLang="ja-JP" sz="2000"/>
              <a:t>Please order 1 food item.</a:t>
            </a:r>
          </a:p>
          <a:p>
            <a:r>
              <a:rPr lang="en-US" altLang="ja-JP" sz="2000"/>
              <a:t>If you don't like it, ask for a different food item</a:t>
            </a:r>
            <a:endParaRPr kumimoji="1" lang="ja-JP" altLang="en-US" sz="2000"/>
          </a:p>
        </p:txBody>
      </p:sp>
      <p:pic>
        <p:nvPicPr>
          <p:cNvPr id="1026" name="Picture 2" descr="店員を呼ぶ人のイラスト">
            <a:extLst>
              <a:ext uri="{FF2B5EF4-FFF2-40B4-BE49-F238E27FC236}">
                <a16:creationId xmlns:a16="http://schemas.microsoft.com/office/drawing/2014/main" id="{D30B70A6-096A-49BC-BF1D-92C5EF597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alphaModFix amt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42"/>
            <a:ext cx="2053580" cy="180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字幕 2">
            <a:extLst>
              <a:ext uri="{FF2B5EF4-FFF2-40B4-BE49-F238E27FC236}">
                <a16:creationId xmlns:a16="http://schemas.microsoft.com/office/drawing/2014/main" id="{B7915BA3-DE60-403B-9807-800517FE8B8C}"/>
              </a:ext>
            </a:extLst>
          </p:cNvPr>
          <p:cNvSpPr txBox="1">
            <a:spLocks/>
          </p:cNvSpPr>
          <p:nvPr/>
        </p:nvSpPr>
        <p:spPr>
          <a:xfrm>
            <a:off x="0" y="2775764"/>
            <a:ext cx="6858000" cy="71302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/>
              <a:t>(A)</a:t>
            </a:r>
            <a:r>
              <a:rPr lang="en-US" altLang="ja-JP" sz="2400"/>
              <a:t>Customer: Excuse me. </a:t>
            </a:r>
            <a:r>
              <a:rPr lang="en-US" altLang="ja-JP" sz="2400" b="1"/>
              <a:t>May I </a:t>
            </a:r>
            <a:r>
              <a:rPr lang="en-US" altLang="ja-JP" sz="2400"/>
              <a:t>ask you a favor?</a:t>
            </a:r>
            <a:br>
              <a:rPr lang="en-US" altLang="ja-JP" sz="2400"/>
            </a:br>
            <a:endParaRPr lang="en-US" altLang="ja-JP" sz="2400"/>
          </a:p>
          <a:p>
            <a:pPr algn="l"/>
            <a:r>
              <a:rPr lang="en-US" altLang="ja-JP" sz="2400" b="1" u="sng"/>
              <a:t>(B)</a:t>
            </a:r>
            <a:r>
              <a:rPr lang="en-US" altLang="ja-JP" sz="2400"/>
              <a:t>Waiter/Waitress: Sure!</a:t>
            </a:r>
            <a:br>
              <a:rPr lang="en-US" altLang="ja-JP" sz="2400"/>
            </a:br>
            <a:endParaRPr lang="en-US" altLang="ja-JP" sz="2400"/>
          </a:p>
          <a:p>
            <a:pPr algn="l"/>
            <a:r>
              <a:rPr lang="en-US" altLang="ja-JP" sz="2400"/>
              <a:t>Customer: </a:t>
            </a:r>
            <a:r>
              <a:rPr lang="en-US" altLang="ja-JP" sz="2400" b="1"/>
              <a:t>Could you</a:t>
            </a:r>
            <a:r>
              <a:rPr lang="ja-JP" altLang="en-US" sz="2400"/>
              <a:t> </a:t>
            </a:r>
            <a:r>
              <a:rPr lang="en-US" altLang="ja-JP" sz="2400"/>
              <a:t>show me a menu?</a:t>
            </a:r>
            <a:br>
              <a:rPr lang="en-US" altLang="ja-JP" sz="2400" u="sng"/>
            </a:br>
            <a:endParaRPr lang="en-US" altLang="ja-JP" sz="2400" u="sng"/>
          </a:p>
          <a:p>
            <a:pPr algn="l"/>
            <a:r>
              <a:rPr lang="en-US" altLang="ja-JP" sz="2400"/>
              <a:t>Waiter/Waitress: All right. Here you go.</a:t>
            </a:r>
          </a:p>
          <a:p>
            <a:pPr algn="l"/>
            <a:endParaRPr lang="en-US" altLang="ja-JP" sz="2400"/>
          </a:p>
          <a:p>
            <a:pPr algn="l"/>
            <a:r>
              <a:rPr lang="en-US" altLang="ja-JP" sz="2400"/>
              <a:t>Customer: </a:t>
            </a:r>
            <a:r>
              <a:rPr lang="en-US" altLang="ja-JP" sz="2400" b="1"/>
              <a:t>Could I</a:t>
            </a:r>
            <a:r>
              <a:rPr lang="en-US" altLang="ja-JP" sz="2400"/>
              <a:t> have the _________</a:t>
            </a:r>
            <a:r>
              <a:rPr lang="en-US" altLang="ja-JP" sz="2400" u="sng"/>
              <a:t>?</a:t>
            </a:r>
          </a:p>
          <a:p>
            <a:pPr algn="l"/>
            <a:r>
              <a:rPr lang="en-US" altLang="ja-JP" sz="2400"/>
              <a:t>Waiter/Waitress: All right. Here you go!</a:t>
            </a:r>
          </a:p>
          <a:p>
            <a:pPr algn="l"/>
            <a:r>
              <a:rPr lang="en-US" altLang="ja-JP" sz="2400"/>
              <a:t>.......................................................................................</a:t>
            </a:r>
          </a:p>
          <a:p>
            <a:pPr algn="l"/>
            <a:r>
              <a:rPr lang="en-US" altLang="ja-JP" sz="2400"/>
              <a:t>Customer: </a:t>
            </a:r>
            <a:r>
              <a:rPr lang="en-US" altLang="ja-JP" sz="2400" b="1"/>
              <a:t>I'm sorry, but</a:t>
            </a:r>
            <a:r>
              <a:rPr lang="en-US" altLang="ja-JP" sz="2400"/>
              <a:t> </a:t>
            </a:r>
            <a:r>
              <a:rPr lang="en-US" altLang="ja-JP" sz="2400" b="1"/>
              <a:t>could</a:t>
            </a:r>
            <a:r>
              <a:rPr lang="en-US" altLang="ja-JP" sz="2400"/>
              <a:t> </a:t>
            </a:r>
            <a:r>
              <a:rPr lang="en-US" altLang="ja-JP" sz="2400" b="1"/>
              <a:t>I</a:t>
            </a:r>
            <a:r>
              <a:rPr lang="en-US" altLang="ja-JP" sz="2400"/>
              <a:t> have the _________ instead, please?</a:t>
            </a:r>
          </a:p>
          <a:p>
            <a:pPr algn="l"/>
            <a:endParaRPr lang="en-US" altLang="ja-JP" sz="2400"/>
          </a:p>
          <a:p>
            <a:pPr algn="l"/>
            <a:r>
              <a:rPr lang="en-US" altLang="ja-JP" sz="2400"/>
              <a:t>Waiter/Waitress: OK. No problem. Here you go.</a:t>
            </a:r>
          </a:p>
          <a:p>
            <a:pPr algn="l"/>
            <a:endParaRPr lang="en-US" altLang="ja-JP" sz="2400"/>
          </a:p>
          <a:p>
            <a:pPr algn="l"/>
            <a:r>
              <a:rPr lang="en-US" altLang="ja-JP" sz="2400"/>
              <a:t>Customer: Thank you........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120894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Comic Sans MS"/>
        <a:ea typeface="游ゴシック Light"/>
        <a:cs typeface=""/>
      </a:majorFont>
      <a:minorFont>
        <a:latin typeface="Comic Sans MS"/>
        <a:ea typeface="游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131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Office テーマ</vt:lpstr>
      <vt:lpstr>Let's Talk (2)- ていねいなお願い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Talk (2)- ていねいなお願い</dc:title>
  <dc:creator>久里浜中学校ゲスト</dc:creator>
  <cp:lastModifiedBy>久里浜中学校ゲスト</cp:lastModifiedBy>
  <cp:revision>12</cp:revision>
  <dcterms:created xsi:type="dcterms:W3CDTF">2023-06-01T23:32:42Z</dcterms:created>
  <dcterms:modified xsi:type="dcterms:W3CDTF">2023-11-24T00:21:21Z</dcterms:modified>
</cp:coreProperties>
</file>