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57" r:id="rId5"/>
    <p:sldId id="260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FCCCBB-3B1F-4899-B72F-87330E3942E9}" v="41" dt="2023-11-27T00:37:16.8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4660"/>
  </p:normalViewPr>
  <p:slideViewPr>
    <p:cSldViewPr snapToGrid="0">
      <p:cViewPr>
        <p:scale>
          <a:sx n="17" d="100"/>
          <a:sy n="17" d="100"/>
        </p:scale>
        <p:origin x="3078" y="19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ddeus Bligh" userId="c26020bcf51cadc5" providerId="LiveId" clId="{EAFCCCBB-3B1F-4899-B72F-87330E3942E9}"/>
    <pc:docChg chg="custSel modSld">
      <pc:chgData name="Thaddeus Bligh" userId="c26020bcf51cadc5" providerId="LiveId" clId="{EAFCCCBB-3B1F-4899-B72F-87330E3942E9}" dt="2023-11-27T00:37:16.868" v="110"/>
      <pc:docMkLst>
        <pc:docMk/>
      </pc:docMkLst>
      <pc:sldChg chg="modAnim">
        <pc:chgData name="Thaddeus Bligh" userId="c26020bcf51cadc5" providerId="LiveId" clId="{EAFCCCBB-3B1F-4899-B72F-87330E3942E9}" dt="2023-11-27T00:28:24.619" v="3"/>
        <pc:sldMkLst>
          <pc:docMk/>
          <pc:sldMk cId="1583650339" sldId="257"/>
        </pc:sldMkLst>
      </pc:sldChg>
      <pc:sldChg chg="modSp mod">
        <pc:chgData name="Thaddeus Bligh" userId="c26020bcf51cadc5" providerId="LiveId" clId="{EAFCCCBB-3B1F-4899-B72F-87330E3942E9}" dt="2023-11-27T00:29:48.245" v="13" actId="1076"/>
        <pc:sldMkLst>
          <pc:docMk/>
          <pc:sldMk cId="454772238" sldId="264"/>
        </pc:sldMkLst>
        <pc:spChg chg="mod">
          <ac:chgData name="Thaddeus Bligh" userId="c26020bcf51cadc5" providerId="LiveId" clId="{EAFCCCBB-3B1F-4899-B72F-87330E3942E9}" dt="2023-11-27T00:29:48.245" v="13" actId="1076"/>
          <ac:spMkLst>
            <pc:docMk/>
            <pc:sldMk cId="454772238" sldId="264"/>
            <ac:spMk id="3" creationId="{404BB151-6019-51D0-B809-B20A087AB97C}"/>
          </ac:spMkLst>
        </pc:spChg>
      </pc:sldChg>
      <pc:sldChg chg="addSp delSp modSp mod">
        <pc:chgData name="Thaddeus Bligh" userId="c26020bcf51cadc5" providerId="LiveId" clId="{EAFCCCBB-3B1F-4899-B72F-87330E3942E9}" dt="2023-11-27T00:30:40.849" v="39" actId="1076"/>
        <pc:sldMkLst>
          <pc:docMk/>
          <pc:sldMk cId="1265462238" sldId="265"/>
        </pc:sldMkLst>
        <pc:spChg chg="del mod">
          <ac:chgData name="Thaddeus Bligh" userId="c26020bcf51cadc5" providerId="LiveId" clId="{EAFCCCBB-3B1F-4899-B72F-87330E3942E9}" dt="2023-11-27T00:29:22.660" v="8"/>
          <ac:spMkLst>
            <pc:docMk/>
            <pc:sldMk cId="1265462238" sldId="265"/>
            <ac:spMk id="2" creationId="{971FFA46-8E3A-A8EF-0E98-8F8405F7D8B9}"/>
          </ac:spMkLst>
        </pc:spChg>
        <pc:spChg chg="add mod">
          <ac:chgData name="Thaddeus Bligh" userId="c26020bcf51cadc5" providerId="LiveId" clId="{EAFCCCBB-3B1F-4899-B72F-87330E3942E9}" dt="2023-11-27T00:30:40.849" v="39" actId="1076"/>
          <ac:spMkLst>
            <pc:docMk/>
            <pc:sldMk cId="1265462238" sldId="265"/>
            <ac:spMk id="3" creationId="{BF252799-0E80-D942-545B-4538610BE7FE}"/>
          </ac:spMkLst>
        </pc:spChg>
      </pc:sldChg>
      <pc:sldChg chg="modSp mod">
        <pc:chgData name="Thaddeus Bligh" userId="c26020bcf51cadc5" providerId="LiveId" clId="{EAFCCCBB-3B1F-4899-B72F-87330E3942E9}" dt="2023-11-27T00:31:05.190" v="42" actId="1076"/>
        <pc:sldMkLst>
          <pc:docMk/>
          <pc:sldMk cId="75145793" sldId="266"/>
        </pc:sldMkLst>
        <pc:spChg chg="mod">
          <ac:chgData name="Thaddeus Bligh" userId="c26020bcf51cadc5" providerId="LiveId" clId="{EAFCCCBB-3B1F-4899-B72F-87330E3942E9}" dt="2023-11-27T00:31:05.190" v="42" actId="1076"/>
          <ac:spMkLst>
            <pc:docMk/>
            <pc:sldMk cId="75145793" sldId="266"/>
            <ac:spMk id="3" creationId="{1132A2D2-CD11-714B-D42B-3D6989531E1F}"/>
          </ac:spMkLst>
        </pc:spChg>
      </pc:sldChg>
      <pc:sldChg chg="delSp modSp mod modAnim">
        <pc:chgData name="Thaddeus Bligh" userId="c26020bcf51cadc5" providerId="LiveId" clId="{EAFCCCBB-3B1F-4899-B72F-87330E3942E9}" dt="2023-11-27T00:37:16.868" v="110"/>
        <pc:sldMkLst>
          <pc:docMk/>
          <pc:sldMk cId="2879334833" sldId="268"/>
        </pc:sldMkLst>
        <pc:spChg chg="del">
          <ac:chgData name="Thaddeus Bligh" userId="c26020bcf51cadc5" providerId="LiveId" clId="{EAFCCCBB-3B1F-4899-B72F-87330E3942E9}" dt="2023-11-27T00:32:20.157" v="46" actId="478"/>
          <ac:spMkLst>
            <pc:docMk/>
            <pc:sldMk cId="2879334833" sldId="268"/>
            <ac:spMk id="2" creationId="{C34C28A1-5ADA-FE77-A6CC-0D6E05391C30}"/>
          </ac:spMkLst>
        </pc:spChg>
        <pc:spChg chg="mod">
          <ac:chgData name="Thaddeus Bligh" userId="c26020bcf51cadc5" providerId="LiveId" clId="{EAFCCCBB-3B1F-4899-B72F-87330E3942E9}" dt="2023-11-27T00:36:37.644" v="105" actId="1036"/>
          <ac:spMkLst>
            <pc:docMk/>
            <pc:sldMk cId="2879334833" sldId="268"/>
            <ac:spMk id="3" creationId="{3135ACBA-042B-4545-6F1C-D833FD1ACB0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DAA76-39BA-B798-17CB-39272375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16C5D0-7D16-1622-90CF-8558449531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D6CFB-DAE0-99EB-32CC-2515C24C6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DB5A-60F3-4D3D-859A-ACC952BA98AC}" type="datetimeFigureOut">
              <a:rPr lang="en-CA" smtClean="0"/>
              <a:t>2023-11-27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B80F7-8BA3-5A49-80C9-032939E55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772E0-EA5D-6801-2739-AFECDDFE8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ED88-F6D7-4026-817C-8222B36084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944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924B2-866A-727C-8F6E-EBC9A4895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67DC67-F809-0BE6-A0F8-1092FD50B6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CF19A-8B76-9099-F9EF-587296F88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DB5A-60F3-4D3D-859A-ACC952BA98AC}" type="datetimeFigureOut">
              <a:rPr lang="en-CA" smtClean="0"/>
              <a:t>2023-11-27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E14C1-E165-A0D7-4262-22F90CF0C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DC5C7-A8A2-6BE0-5ACA-999779E3E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ED88-F6D7-4026-817C-8222B36084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044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042441-5C47-A811-2B89-7BD10BFC7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3C5932-62AB-4892-FFDF-EABF367904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4C6BD-90BE-4B57-F68D-1EB1A9A1D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DB5A-60F3-4D3D-859A-ACC952BA98AC}" type="datetimeFigureOut">
              <a:rPr lang="en-CA" smtClean="0"/>
              <a:t>2023-11-27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CD3FB-B4C6-4A0D-4BB8-795FFCC73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8B3C1-BB95-BF8B-6BC9-F6411BD3F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ED88-F6D7-4026-817C-8222B36084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911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29133-DE64-FB0B-2111-8092110D4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B93B8-B673-7D7E-DD93-CAD382530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9F352-EE4C-998C-DB13-F9D1CD38B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DB5A-60F3-4D3D-859A-ACC952BA98AC}" type="datetimeFigureOut">
              <a:rPr lang="en-CA" smtClean="0"/>
              <a:t>2023-11-27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D79EF-8D9D-55D3-292E-6A05C1FA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98277-6DBC-7E4F-365A-640BD77A3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ED88-F6D7-4026-817C-8222B36084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21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3C795-84E4-033E-E123-F7328673B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FDE995-C9B0-E9FC-27CF-9D31B365F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1C1FE-7B2D-3974-6223-A3FF70510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DB5A-60F3-4D3D-859A-ACC952BA98AC}" type="datetimeFigureOut">
              <a:rPr lang="en-CA" smtClean="0"/>
              <a:t>2023-11-27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5EFF3-CE00-ED8F-C2BA-45AFEDE75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FCF06-7761-EA60-9E98-58F916A27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ED88-F6D7-4026-817C-8222B36084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3332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A198B-4A3F-6AB5-0345-5A4D2F600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50498-E7D1-6173-78AC-D00D3E0973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5BF6C3-AB0B-ECBA-965B-56A322474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49E9DF-DFB3-BB39-1AD9-147294974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DB5A-60F3-4D3D-859A-ACC952BA98AC}" type="datetimeFigureOut">
              <a:rPr lang="en-CA" smtClean="0"/>
              <a:t>2023-11-27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3FE88B-2FA6-229A-1D21-3AE9E2545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B9842-ADA4-E4B3-4B54-601970F98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ED88-F6D7-4026-817C-8222B36084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0337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249F7-1F7F-4990-7A88-4AD9D4171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1801FA-F38E-BA61-B5CC-381C33221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84938C-0E63-C774-8148-C625F5ACD8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24786E-00F2-7773-7979-5292F4A28E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25A128-4B16-DE76-FC50-7B11C75A78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F0F3AC-5CFF-A452-E91F-F5CC0D7F4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DB5A-60F3-4D3D-859A-ACC952BA98AC}" type="datetimeFigureOut">
              <a:rPr lang="en-CA" smtClean="0"/>
              <a:t>2023-11-27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09F3A1-30FC-2679-3A6D-A69DF26CF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A33FC8-355D-76D2-8EA6-008AFB50D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ED88-F6D7-4026-817C-8222B36084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828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367A1-4539-E7C9-90A6-EC957E567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10825D-F198-7344-450B-49842E7D9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DB5A-60F3-4D3D-859A-ACC952BA98AC}" type="datetimeFigureOut">
              <a:rPr lang="en-CA" smtClean="0"/>
              <a:t>2023-11-27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C6D741-1617-1F7B-653F-49E0F66BA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410ED6-D2BF-6F2B-E620-DE18EA79C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ED88-F6D7-4026-817C-8222B36084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6878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B219A4-2EAB-DE20-DB27-AF021BB31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DB5A-60F3-4D3D-859A-ACC952BA98AC}" type="datetimeFigureOut">
              <a:rPr lang="en-CA" smtClean="0"/>
              <a:t>2023-11-27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A55B4F-CAD5-8250-1696-EEDEE22B4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F475AF-E65B-9BC3-36C4-D96B9657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ED88-F6D7-4026-817C-8222B36084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5532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F371B-3DD2-4598-CCE0-B9C8FD7FA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90DCC-B6D3-BC36-EC39-C499B4EAE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C0C550-1E0B-79AB-A3D7-1D2A523BF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BF8C0B-7DDA-208A-FE92-CACC46C2F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DB5A-60F3-4D3D-859A-ACC952BA98AC}" type="datetimeFigureOut">
              <a:rPr lang="en-CA" smtClean="0"/>
              <a:t>2023-11-27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C8636-9FA0-2C81-C904-DCCBBABFF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91E02A-0112-DAC0-B68C-C18378D98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ED88-F6D7-4026-817C-8222B36084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8799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6BD7A-436D-FB2D-60CD-EAA07D1CA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7E6721-C9EE-1CD7-70E8-11B5DEA100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DA9745-F2C1-AD6C-0CCC-920C1D621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638927-AC21-3A16-62AD-DA98E0666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DB5A-60F3-4D3D-859A-ACC952BA98AC}" type="datetimeFigureOut">
              <a:rPr lang="en-CA" smtClean="0"/>
              <a:t>2023-11-27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D684A1-0EB6-3FEE-F41F-E29B782AA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41082C-A393-8F40-C467-F1AB16EA2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ED88-F6D7-4026-817C-8222B36084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0852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73B515-5893-CD96-0C08-FBEA10907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30680-7A6E-2508-B6C5-172D3D034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A5FFD-7DDE-A07F-568A-19C2BC9D85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FDB5A-60F3-4D3D-859A-ACC952BA98AC}" type="datetimeFigureOut">
              <a:rPr lang="en-CA" smtClean="0"/>
              <a:t>2023-11-27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481A3-424E-A0FE-61FD-051BA18A34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8009D-8BBC-96F0-A073-801332D8DA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5ED88-F6D7-4026-817C-8222B36084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6503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81FCF-6ECA-22F6-7574-29C49655AF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Spotlight Challenge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24338-1FFE-F40E-EDD4-8E860EDAB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AE47C3B-186F-B024-8D29-3B1B682A0E3F}"/>
              </a:ext>
            </a:extLst>
          </p:cNvPr>
          <p:cNvSpPr/>
          <p:nvPr/>
        </p:nvSpPr>
        <p:spPr>
          <a:xfrm>
            <a:off x="-11338560" y="-5323920"/>
            <a:ext cx="29543827" cy="21163439"/>
          </a:xfrm>
          <a:custGeom>
            <a:avLst/>
            <a:gdLst>
              <a:gd name="connsiteX0" fmla="*/ 8673737 w 21187953"/>
              <a:gd name="connsiteY0" fmla="*/ 4598126 h 14552023"/>
              <a:gd name="connsiteX1" fmla="*/ 7498079 w 21187953"/>
              <a:gd name="connsiteY1" fmla="*/ 5693751 h 14552023"/>
              <a:gd name="connsiteX2" fmla="*/ 8673737 w 21187953"/>
              <a:gd name="connsiteY2" fmla="*/ 6789376 h 14552023"/>
              <a:gd name="connsiteX3" fmla="*/ 9849393 w 21187953"/>
              <a:gd name="connsiteY3" fmla="*/ 5693751 h 14552023"/>
              <a:gd name="connsiteX4" fmla="*/ 8673737 w 21187953"/>
              <a:gd name="connsiteY4" fmla="*/ 4598126 h 14552023"/>
              <a:gd name="connsiteX5" fmla="*/ 0 w 21187953"/>
              <a:gd name="connsiteY5" fmla="*/ 0 h 14552023"/>
              <a:gd name="connsiteX6" fmla="*/ 21187953 w 21187953"/>
              <a:gd name="connsiteY6" fmla="*/ 0 h 14552023"/>
              <a:gd name="connsiteX7" fmla="*/ 21187953 w 21187953"/>
              <a:gd name="connsiteY7" fmla="*/ 14552023 h 14552023"/>
              <a:gd name="connsiteX8" fmla="*/ 0 w 21187953"/>
              <a:gd name="connsiteY8" fmla="*/ 14552023 h 145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87953" h="14552023">
                <a:moveTo>
                  <a:pt x="8673737" y="4598126"/>
                </a:moveTo>
                <a:cubicBezTo>
                  <a:pt x="8024439" y="4598126"/>
                  <a:pt x="7498079" y="5088654"/>
                  <a:pt x="7498079" y="5693751"/>
                </a:cubicBezTo>
                <a:cubicBezTo>
                  <a:pt x="7498079" y="6298848"/>
                  <a:pt x="8024439" y="6789376"/>
                  <a:pt x="8673737" y="6789376"/>
                </a:cubicBezTo>
                <a:cubicBezTo>
                  <a:pt x="9323034" y="6789376"/>
                  <a:pt x="9849393" y="6298848"/>
                  <a:pt x="9849393" y="5693751"/>
                </a:cubicBezTo>
                <a:cubicBezTo>
                  <a:pt x="9849393" y="5088654"/>
                  <a:pt x="9323034" y="4598126"/>
                  <a:pt x="8673737" y="4598126"/>
                </a:cubicBezTo>
                <a:close/>
                <a:moveTo>
                  <a:pt x="0" y="0"/>
                </a:moveTo>
                <a:lnTo>
                  <a:pt x="21187953" y="0"/>
                </a:lnTo>
                <a:lnTo>
                  <a:pt x="21187953" y="14552023"/>
                </a:lnTo>
                <a:lnTo>
                  <a:pt x="0" y="14552023"/>
                </a:lnTo>
                <a:close/>
              </a:path>
            </a:pathLst>
          </a:cu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736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3.33333E-6 L 0.875 -0.002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75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A clock face with numbers&#10;&#10;Description automatically generated">
            <a:extLst>
              <a:ext uri="{FF2B5EF4-FFF2-40B4-BE49-F238E27FC236}">
                <a16:creationId xmlns:a16="http://schemas.microsoft.com/office/drawing/2014/main" id="{2DC8C7D7-4445-F05C-68F8-7EE4C8BE74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466" y="643466"/>
            <a:ext cx="5571067" cy="5571067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5F1FFAED-B6CF-55AB-3D43-0DD821B9815B}"/>
              </a:ext>
            </a:extLst>
          </p:cNvPr>
          <p:cNvSpPr/>
          <p:nvPr/>
        </p:nvSpPr>
        <p:spPr>
          <a:xfrm>
            <a:off x="6012069" y="3359895"/>
            <a:ext cx="167859" cy="13820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4259E7D3-EF5D-CF48-11F7-30BFF5DFA17A}"/>
              </a:ext>
            </a:extLst>
          </p:cNvPr>
          <p:cNvSpPr/>
          <p:nvPr/>
        </p:nvSpPr>
        <p:spPr>
          <a:xfrm rot="16200000">
            <a:off x="5444426" y="2582995"/>
            <a:ext cx="1303144" cy="168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0CDEC76D-6A21-6DD8-9B27-52DF60D24BC8}"/>
              </a:ext>
            </a:extLst>
          </p:cNvPr>
          <p:cNvSpPr/>
          <p:nvPr/>
        </p:nvSpPr>
        <p:spPr>
          <a:xfrm rot="16200000">
            <a:off x="5189686" y="2368692"/>
            <a:ext cx="1813586" cy="168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3135ACBA-042B-4545-6F1C-D833FD1ACB09}"/>
              </a:ext>
            </a:extLst>
          </p:cNvPr>
          <p:cNvSpPr/>
          <p:nvPr/>
        </p:nvSpPr>
        <p:spPr>
          <a:xfrm>
            <a:off x="-19663185" y="-14400161"/>
            <a:ext cx="59832636" cy="36680505"/>
          </a:xfrm>
          <a:custGeom>
            <a:avLst/>
            <a:gdLst>
              <a:gd name="connsiteX0" fmla="*/ 26742737 w 59832636"/>
              <a:gd name="connsiteY0" fmla="*/ 13549745 h 36680505"/>
              <a:gd name="connsiteX1" fmla="*/ 25409237 w 59832636"/>
              <a:gd name="connsiteY1" fmla="*/ 14852289 h 36680505"/>
              <a:gd name="connsiteX2" fmla="*/ 26742737 w 59832636"/>
              <a:gd name="connsiteY2" fmla="*/ 16154833 h 36680505"/>
              <a:gd name="connsiteX3" fmla="*/ 28076237 w 59832636"/>
              <a:gd name="connsiteY3" fmla="*/ 14852289 h 36680505"/>
              <a:gd name="connsiteX4" fmla="*/ 26742737 w 59832636"/>
              <a:gd name="connsiteY4" fmla="*/ 13549745 h 36680505"/>
              <a:gd name="connsiteX5" fmla="*/ 0 w 59832636"/>
              <a:gd name="connsiteY5" fmla="*/ 0 h 36680505"/>
              <a:gd name="connsiteX6" fmla="*/ 59832636 w 59832636"/>
              <a:gd name="connsiteY6" fmla="*/ 0 h 36680505"/>
              <a:gd name="connsiteX7" fmla="*/ 59832636 w 59832636"/>
              <a:gd name="connsiteY7" fmla="*/ 36680505 h 36680505"/>
              <a:gd name="connsiteX8" fmla="*/ 0 w 59832636"/>
              <a:gd name="connsiteY8" fmla="*/ 36680505 h 36680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832636" h="36680505">
                <a:moveTo>
                  <a:pt x="26742737" y="13549745"/>
                </a:moveTo>
                <a:cubicBezTo>
                  <a:pt x="26006265" y="13549745"/>
                  <a:pt x="25409237" y="14132915"/>
                  <a:pt x="25409237" y="14852289"/>
                </a:cubicBezTo>
                <a:cubicBezTo>
                  <a:pt x="25409237" y="15571665"/>
                  <a:pt x="26006265" y="16154833"/>
                  <a:pt x="26742737" y="16154833"/>
                </a:cubicBezTo>
                <a:cubicBezTo>
                  <a:pt x="27479209" y="16154833"/>
                  <a:pt x="28076237" y="15571665"/>
                  <a:pt x="28076237" y="14852289"/>
                </a:cubicBezTo>
                <a:cubicBezTo>
                  <a:pt x="28076237" y="14132915"/>
                  <a:pt x="27479209" y="13549745"/>
                  <a:pt x="26742737" y="13549745"/>
                </a:cubicBezTo>
                <a:close/>
                <a:moveTo>
                  <a:pt x="0" y="0"/>
                </a:moveTo>
                <a:lnTo>
                  <a:pt x="59832636" y="0"/>
                </a:lnTo>
                <a:lnTo>
                  <a:pt x="59832636" y="36680505"/>
                </a:lnTo>
                <a:lnTo>
                  <a:pt x="0" y="36680505"/>
                </a:lnTo>
                <a:close/>
              </a:path>
            </a:pathLst>
          </a:cu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7933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857 -0.3426 L 0.01627 0.65879 L -0.41303 0.65879 L -0.19857 -0.3426 Z " pathEditMode="relative" rAng="0" ptsTypes="AAAA">
                                      <p:cBhvr>
                                        <p:cTn id="6" dur="4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5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A clock face with numbers&#10;&#10;Description automatically generated">
            <a:extLst>
              <a:ext uri="{FF2B5EF4-FFF2-40B4-BE49-F238E27FC236}">
                <a16:creationId xmlns:a16="http://schemas.microsoft.com/office/drawing/2014/main" id="{2DC8C7D7-4445-F05C-68F8-7EE4C8BE74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466" y="643466"/>
            <a:ext cx="5571067" cy="5571067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5F1FFAED-B6CF-55AB-3D43-0DD821B9815B}"/>
              </a:ext>
            </a:extLst>
          </p:cNvPr>
          <p:cNvSpPr/>
          <p:nvPr/>
        </p:nvSpPr>
        <p:spPr>
          <a:xfrm>
            <a:off x="6012069" y="3359895"/>
            <a:ext cx="167859" cy="13820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4259E7D3-EF5D-CF48-11F7-30BFF5DFA17A}"/>
              </a:ext>
            </a:extLst>
          </p:cNvPr>
          <p:cNvSpPr/>
          <p:nvPr/>
        </p:nvSpPr>
        <p:spPr>
          <a:xfrm rot="16200000">
            <a:off x="5444426" y="2582995"/>
            <a:ext cx="1303144" cy="168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0CDEC76D-6A21-6DD8-9B27-52DF60D24BC8}"/>
              </a:ext>
            </a:extLst>
          </p:cNvPr>
          <p:cNvSpPr/>
          <p:nvPr/>
        </p:nvSpPr>
        <p:spPr>
          <a:xfrm rot="16200000">
            <a:off x="5189686" y="2368692"/>
            <a:ext cx="1813586" cy="168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4C28A1-5ADA-FE77-A6CC-0D6E05391C30}"/>
              </a:ext>
            </a:extLst>
          </p:cNvPr>
          <p:cNvSpPr txBox="1"/>
          <p:nvPr/>
        </p:nvSpPr>
        <p:spPr>
          <a:xfrm>
            <a:off x="3997958" y="217725"/>
            <a:ext cx="4196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/>
              <a:t>It’s twelve o’clock</a:t>
            </a:r>
          </a:p>
        </p:txBody>
      </p:sp>
    </p:spTree>
    <p:extLst>
      <p:ext uri="{BB962C8B-B14F-4D97-AF65-F5344CB8AC3E}">
        <p14:creationId xmlns:p14="http://schemas.microsoft.com/office/powerpoint/2010/main" val="199217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9" descr="A clock face with numbers&#10;&#10;Description automatically generated">
            <a:extLst>
              <a:ext uri="{FF2B5EF4-FFF2-40B4-BE49-F238E27FC236}">
                <a16:creationId xmlns:a16="http://schemas.microsoft.com/office/drawing/2014/main" id="{41D924FA-2C31-6741-CD23-3063D92B4A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466" y="643466"/>
            <a:ext cx="5571067" cy="5571067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A451D5E9-5ADE-7D40-2ABE-8C12F2AA473B}"/>
              </a:ext>
            </a:extLst>
          </p:cNvPr>
          <p:cNvSpPr/>
          <p:nvPr/>
        </p:nvSpPr>
        <p:spPr>
          <a:xfrm rot="16200000">
            <a:off x="5189686" y="2368692"/>
            <a:ext cx="1813586" cy="168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B3BC544-98BF-0E29-E822-0C768A353A01}"/>
              </a:ext>
            </a:extLst>
          </p:cNvPr>
          <p:cNvSpPr/>
          <p:nvPr/>
        </p:nvSpPr>
        <p:spPr>
          <a:xfrm>
            <a:off x="6012069" y="3359895"/>
            <a:ext cx="167859" cy="13820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4EC49EFA-271D-A1FF-8804-01DF52A9B7BF}"/>
              </a:ext>
            </a:extLst>
          </p:cNvPr>
          <p:cNvSpPr/>
          <p:nvPr/>
        </p:nvSpPr>
        <p:spPr>
          <a:xfrm>
            <a:off x="6179928" y="3344590"/>
            <a:ext cx="1303144" cy="168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6DBC4F3-B338-1E30-D5B0-CCB3AEA63E91}"/>
              </a:ext>
            </a:extLst>
          </p:cNvPr>
          <p:cNvSpPr/>
          <p:nvPr/>
        </p:nvSpPr>
        <p:spPr>
          <a:xfrm>
            <a:off x="-23904249" y="-8925320"/>
            <a:ext cx="59832636" cy="36680505"/>
          </a:xfrm>
          <a:custGeom>
            <a:avLst/>
            <a:gdLst>
              <a:gd name="connsiteX0" fmla="*/ 26742737 w 59832636"/>
              <a:gd name="connsiteY0" fmla="*/ 13549745 h 36680505"/>
              <a:gd name="connsiteX1" fmla="*/ 25409237 w 59832636"/>
              <a:gd name="connsiteY1" fmla="*/ 14852289 h 36680505"/>
              <a:gd name="connsiteX2" fmla="*/ 26742737 w 59832636"/>
              <a:gd name="connsiteY2" fmla="*/ 16154833 h 36680505"/>
              <a:gd name="connsiteX3" fmla="*/ 28076237 w 59832636"/>
              <a:gd name="connsiteY3" fmla="*/ 14852289 h 36680505"/>
              <a:gd name="connsiteX4" fmla="*/ 26742737 w 59832636"/>
              <a:gd name="connsiteY4" fmla="*/ 13549745 h 36680505"/>
              <a:gd name="connsiteX5" fmla="*/ 0 w 59832636"/>
              <a:gd name="connsiteY5" fmla="*/ 0 h 36680505"/>
              <a:gd name="connsiteX6" fmla="*/ 59832636 w 59832636"/>
              <a:gd name="connsiteY6" fmla="*/ 0 h 36680505"/>
              <a:gd name="connsiteX7" fmla="*/ 59832636 w 59832636"/>
              <a:gd name="connsiteY7" fmla="*/ 36680505 h 36680505"/>
              <a:gd name="connsiteX8" fmla="*/ 0 w 59832636"/>
              <a:gd name="connsiteY8" fmla="*/ 36680505 h 36680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832636" h="36680505">
                <a:moveTo>
                  <a:pt x="26742737" y="13549745"/>
                </a:moveTo>
                <a:cubicBezTo>
                  <a:pt x="26006265" y="13549745"/>
                  <a:pt x="25409237" y="14132915"/>
                  <a:pt x="25409237" y="14852289"/>
                </a:cubicBezTo>
                <a:cubicBezTo>
                  <a:pt x="25409237" y="15571665"/>
                  <a:pt x="26006265" y="16154833"/>
                  <a:pt x="26742737" y="16154833"/>
                </a:cubicBezTo>
                <a:cubicBezTo>
                  <a:pt x="27479209" y="16154833"/>
                  <a:pt x="28076237" y="15571665"/>
                  <a:pt x="28076237" y="14852289"/>
                </a:cubicBezTo>
                <a:cubicBezTo>
                  <a:pt x="28076237" y="14132915"/>
                  <a:pt x="27479209" y="13549745"/>
                  <a:pt x="26742737" y="13549745"/>
                </a:cubicBezTo>
                <a:close/>
                <a:moveTo>
                  <a:pt x="0" y="0"/>
                </a:moveTo>
                <a:lnTo>
                  <a:pt x="59832636" y="0"/>
                </a:lnTo>
                <a:lnTo>
                  <a:pt x="59832636" y="36680505"/>
                </a:lnTo>
                <a:lnTo>
                  <a:pt x="0" y="36680505"/>
                </a:lnTo>
                <a:close/>
              </a:path>
            </a:pathLst>
          </a:cu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3465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0.00023 C 0.11068 -0.3551 0.25703 -0.58843 0.32656 -0.52061 C 0.39596 -0.45186 0.36263 -0.10718 0.25169 0.24838 C 0.14088 0.60393 -0.0056 0.83564 -0.07474 0.76828 C -0.14414 0.69953 -0.11081 0.35602 0.00013 -0.00023 Z " pathEditMode="relative" rAng="17940000" ptsTypes="AAAAA">
                                      <p:cBhvr>
                                        <p:cTn id="6" dur="7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78" y="1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9" descr="A clock face with numbers&#10;&#10;Description automatically generated">
            <a:extLst>
              <a:ext uri="{FF2B5EF4-FFF2-40B4-BE49-F238E27FC236}">
                <a16:creationId xmlns:a16="http://schemas.microsoft.com/office/drawing/2014/main" id="{41D924FA-2C31-6741-CD23-3063D92B4A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466" y="643466"/>
            <a:ext cx="5571067" cy="5571067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A451D5E9-5ADE-7D40-2ABE-8C12F2AA473B}"/>
              </a:ext>
            </a:extLst>
          </p:cNvPr>
          <p:cNvSpPr/>
          <p:nvPr/>
        </p:nvSpPr>
        <p:spPr>
          <a:xfrm rot="16200000">
            <a:off x="5189686" y="2368692"/>
            <a:ext cx="1813586" cy="168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B3BC544-98BF-0E29-E822-0C768A353A01}"/>
              </a:ext>
            </a:extLst>
          </p:cNvPr>
          <p:cNvSpPr/>
          <p:nvPr/>
        </p:nvSpPr>
        <p:spPr>
          <a:xfrm>
            <a:off x="6012069" y="3359895"/>
            <a:ext cx="167859" cy="13820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4EC49EFA-271D-A1FF-8804-01DF52A9B7BF}"/>
              </a:ext>
            </a:extLst>
          </p:cNvPr>
          <p:cNvSpPr/>
          <p:nvPr/>
        </p:nvSpPr>
        <p:spPr>
          <a:xfrm>
            <a:off x="6179928" y="3344590"/>
            <a:ext cx="1303144" cy="168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B1E807-3811-005A-8973-5E1D0513F938}"/>
              </a:ext>
            </a:extLst>
          </p:cNvPr>
          <p:cNvSpPr txBox="1"/>
          <p:nvPr/>
        </p:nvSpPr>
        <p:spPr>
          <a:xfrm>
            <a:off x="3844076" y="217725"/>
            <a:ext cx="4503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/>
              <a:t>It’s three o’clock</a:t>
            </a:r>
          </a:p>
        </p:txBody>
      </p:sp>
    </p:spTree>
    <p:extLst>
      <p:ext uri="{BB962C8B-B14F-4D97-AF65-F5344CB8AC3E}">
        <p14:creationId xmlns:p14="http://schemas.microsoft.com/office/powerpoint/2010/main" val="3692601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A clock face with numbers&#10;&#10;Description automatically generated">
            <a:extLst>
              <a:ext uri="{FF2B5EF4-FFF2-40B4-BE49-F238E27FC236}">
                <a16:creationId xmlns:a16="http://schemas.microsoft.com/office/drawing/2014/main" id="{2DC8C7D7-4445-F05C-68F8-7EE4C8BE74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466" y="643466"/>
            <a:ext cx="5571067" cy="5571067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5F1FFAED-B6CF-55AB-3D43-0DD821B9815B}"/>
              </a:ext>
            </a:extLst>
          </p:cNvPr>
          <p:cNvSpPr/>
          <p:nvPr/>
        </p:nvSpPr>
        <p:spPr>
          <a:xfrm>
            <a:off x="6012069" y="3359895"/>
            <a:ext cx="167859" cy="13820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4259E7D3-EF5D-CF48-11F7-30BFF5DFA17A}"/>
              </a:ext>
            </a:extLst>
          </p:cNvPr>
          <p:cNvSpPr/>
          <p:nvPr/>
        </p:nvSpPr>
        <p:spPr>
          <a:xfrm rot="18104224">
            <a:off x="5805505" y="2737624"/>
            <a:ext cx="1303144" cy="168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0CDEC76D-6A21-6DD8-9B27-52DF60D24BC8}"/>
              </a:ext>
            </a:extLst>
          </p:cNvPr>
          <p:cNvSpPr/>
          <p:nvPr/>
        </p:nvSpPr>
        <p:spPr>
          <a:xfrm rot="16200000">
            <a:off x="5189686" y="2368692"/>
            <a:ext cx="1813586" cy="168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7BB5A59-7836-68FF-78E4-81B037BFFFD5}"/>
              </a:ext>
            </a:extLst>
          </p:cNvPr>
          <p:cNvSpPr/>
          <p:nvPr/>
        </p:nvSpPr>
        <p:spPr>
          <a:xfrm>
            <a:off x="-24702061" y="-14465475"/>
            <a:ext cx="59832636" cy="36680505"/>
          </a:xfrm>
          <a:custGeom>
            <a:avLst/>
            <a:gdLst>
              <a:gd name="connsiteX0" fmla="*/ 26742737 w 59832636"/>
              <a:gd name="connsiteY0" fmla="*/ 13549745 h 36680505"/>
              <a:gd name="connsiteX1" fmla="*/ 25409237 w 59832636"/>
              <a:gd name="connsiteY1" fmla="*/ 14852289 h 36680505"/>
              <a:gd name="connsiteX2" fmla="*/ 26742737 w 59832636"/>
              <a:gd name="connsiteY2" fmla="*/ 16154833 h 36680505"/>
              <a:gd name="connsiteX3" fmla="*/ 28076237 w 59832636"/>
              <a:gd name="connsiteY3" fmla="*/ 14852289 h 36680505"/>
              <a:gd name="connsiteX4" fmla="*/ 26742737 w 59832636"/>
              <a:gd name="connsiteY4" fmla="*/ 13549745 h 36680505"/>
              <a:gd name="connsiteX5" fmla="*/ 0 w 59832636"/>
              <a:gd name="connsiteY5" fmla="*/ 0 h 36680505"/>
              <a:gd name="connsiteX6" fmla="*/ 59832636 w 59832636"/>
              <a:gd name="connsiteY6" fmla="*/ 0 h 36680505"/>
              <a:gd name="connsiteX7" fmla="*/ 59832636 w 59832636"/>
              <a:gd name="connsiteY7" fmla="*/ 36680505 h 36680505"/>
              <a:gd name="connsiteX8" fmla="*/ 0 w 59832636"/>
              <a:gd name="connsiteY8" fmla="*/ 36680505 h 36680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832636" h="36680505">
                <a:moveTo>
                  <a:pt x="26742737" y="13549745"/>
                </a:moveTo>
                <a:cubicBezTo>
                  <a:pt x="26006265" y="13549745"/>
                  <a:pt x="25409237" y="14132915"/>
                  <a:pt x="25409237" y="14852289"/>
                </a:cubicBezTo>
                <a:cubicBezTo>
                  <a:pt x="25409237" y="15571665"/>
                  <a:pt x="26006265" y="16154833"/>
                  <a:pt x="26742737" y="16154833"/>
                </a:cubicBezTo>
                <a:cubicBezTo>
                  <a:pt x="27479209" y="16154833"/>
                  <a:pt x="28076237" y="15571665"/>
                  <a:pt x="28076237" y="14852289"/>
                </a:cubicBezTo>
                <a:cubicBezTo>
                  <a:pt x="28076237" y="14132915"/>
                  <a:pt x="27479209" y="13549745"/>
                  <a:pt x="26742737" y="13549745"/>
                </a:cubicBezTo>
                <a:close/>
                <a:moveTo>
                  <a:pt x="0" y="0"/>
                </a:moveTo>
                <a:lnTo>
                  <a:pt x="59832636" y="0"/>
                </a:lnTo>
                <a:lnTo>
                  <a:pt x="59832636" y="36680505"/>
                </a:lnTo>
                <a:lnTo>
                  <a:pt x="0" y="36680505"/>
                </a:lnTo>
                <a:close/>
              </a:path>
            </a:pathLst>
          </a:cu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8365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0.54213 L 0.1323 0.675 C 0.15977 0.94953 0.20118 1.09676 0.2448 1.09676 C 0.29414 1.09676 0.33373 0.94953 0.3612 0.675 L 0.49388 -0.54213 " pathEditMode="relative" rAng="0" ptsTypes="AAAAA">
                                      <p:cBhvr>
                                        <p:cTn id="6" dur="7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88" y="8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A clock face with numbers&#10;&#10;Description automatically generated">
            <a:extLst>
              <a:ext uri="{FF2B5EF4-FFF2-40B4-BE49-F238E27FC236}">
                <a16:creationId xmlns:a16="http://schemas.microsoft.com/office/drawing/2014/main" id="{2DC8C7D7-4445-F05C-68F8-7EE4C8BE74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466" y="643466"/>
            <a:ext cx="5571067" cy="5571067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5F1FFAED-B6CF-55AB-3D43-0DD821B9815B}"/>
              </a:ext>
            </a:extLst>
          </p:cNvPr>
          <p:cNvSpPr/>
          <p:nvPr/>
        </p:nvSpPr>
        <p:spPr>
          <a:xfrm>
            <a:off x="6012069" y="3359895"/>
            <a:ext cx="167859" cy="13820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4259E7D3-EF5D-CF48-11F7-30BFF5DFA17A}"/>
              </a:ext>
            </a:extLst>
          </p:cNvPr>
          <p:cNvSpPr/>
          <p:nvPr/>
        </p:nvSpPr>
        <p:spPr>
          <a:xfrm rot="18104224">
            <a:off x="5805505" y="2737624"/>
            <a:ext cx="1303144" cy="168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0CDEC76D-6A21-6DD8-9B27-52DF60D24BC8}"/>
              </a:ext>
            </a:extLst>
          </p:cNvPr>
          <p:cNvSpPr/>
          <p:nvPr/>
        </p:nvSpPr>
        <p:spPr>
          <a:xfrm rot="16200000">
            <a:off x="5189686" y="2368692"/>
            <a:ext cx="1813586" cy="168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2D05FC-23B2-98CE-8E7A-835B50D00AC9}"/>
              </a:ext>
            </a:extLst>
          </p:cNvPr>
          <p:cNvSpPr txBox="1"/>
          <p:nvPr/>
        </p:nvSpPr>
        <p:spPr>
          <a:xfrm>
            <a:off x="3591558" y="169333"/>
            <a:ext cx="5008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/>
              <a:t>It’s one o’clock</a:t>
            </a:r>
          </a:p>
        </p:txBody>
      </p:sp>
    </p:spTree>
    <p:extLst>
      <p:ext uri="{BB962C8B-B14F-4D97-AF65-F5344CB8AC3E}">
        <p14:creationId xmlns:p14="http://schemas.microsoft.com/office/powerpoint/2010/main" val="3860975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A clock face with numbers&#10;&#10;Description automatically generated">
            <a:extLst>
              <a:ext uri="{FF2B5EF4-FFF2-40B4-BE49-F238E27FC236}">
                <a16:creationId xmlns:a16="http://schemas.microsoft.com/office/drawing/2014/main" id="{2DC8C7D7-4445-F05C-68F8-7EE4C8BE74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466" y="643466"/>
            <a:ext cx="5571067" cy="5571067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5F1FFAED-B6CF-55AB-3D43-0DD821B9815B}"/>
              </a:ext>
            </a:extLst>
          </p:cNvPr>
          <p:cNvSpPr/>
          <p:nvPr/>
        </p:nvSpPr>
        <p:spPr>
          <a:xfrm>
            <a:off x="6012069" y="3359895"/>
            <a:ext cx="167859" cy="13820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4259E7D3-EF5D-CF48-11F7-30BFF5DFA17A}"/>
              </a:ext>
            </a:extLst>
          </p:cNvPr>
          <p:cNvSpPr/>
          <p:nvPr/>
        </p:nvSpPr>
        <p:spPr>
          <a:xfrm rot="7290659">
            <a:off x="5115842" y="3944199"/>
            <a:ext cx="1303144" cy="168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0CDEC76D-6A21-6DD8-9B27-52DF60D24BC8}"/>
              </a:ext>
            </a:extLst>
          </p:cNvPr>
          <p:cNvSpPr/>
          <p:nvPr/>
        </p:nvSpPr>
        <p:spPr>
          <a:xfrm rot="16200000">
            <a:off x="5189686" y="2368692"/>
            <a:ext cx="1813586" cy="168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404BB151-6019-51D0-B809-B20A087AB97C}"/>
              </a:ext>
            </a:extLst>
          </p:cNvPr>
          <p:cNvSpPr/>
          <p:nvPr/>
        </p:nvSpPr>
        <p:spPr>
          <a:xfrm>
            <a:off x="-25153569" y="-13028561"/>
            <a:ext cx="59832636" cy="36680505"/>
          </a:xfrm>
          <a:custGeom>
            <a:avLst/>
            <a:gdLst>
              <a:gd name="connsiteX0" fmla="*/ 26742737 w 59832636"/>
              <a:gd name="connsiteY0" fmla="*/ 13549745 h 36680505"/>
              <a:gd name="connsiteX1" fmla="*/ 25409237 w 59832636"/>
              <a:gd name="connsiteY1" fmla="*/ 14852289 h 36680505"/>
              <a:gd name="connsiteX2" fmla="*/ 26742737 w 59832636"/>
              <a:gd name="connsiteY2" fmla="*/ 16154833 h 36680505"/>
              <a:gd name="connsiteX3" fmla="*/ 28076237 w 59832636"/>
              <a:gd name="connsiteY3" fmla="*/ 14852289 h 36680505"/>
              <a:gd name="connsiteX4" fmla="*/ 26742737 w 59832636"/>
              <a:gd name="connsiteY4" fmla="*/ 13549745 h 36680505"/>
              <a:gd name="connsiteX5" fmla="*/ 0 w 59832636"/>
              <a:gd name="connsiteY5" fmla="*/ 0 h 36680505"/>
              <a:gd name="connsiteX6" fmla="*/ 59832636 w 59832636"/>
              <a:gd name="connsiteY6" fmla="*/ 0 h 36680505"/>
              <a:gd name="connsiteX7" fmla="*/ 59832636 w 59832636"/>
              <a:gd name="connsiteY7" fmla="*/ 36680505 h 36680505"/>
              <a:gd name="connsiteX8" fmla="*/ 0 w 59832636"/>
              <a:gd name="connsiteY8" fmla="*/ 36680505 h 36680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832636" h="36680505">
                <a:moveTo>
                  <a:pt x="26742737" y="13549745"/>
                </a:moveTo>
                <a:cubicBezTo>
                  <a:pt x="26006265" y="13549745"/>
                  <a:pt x="25409237" y="14132915"/>
                  <a:pt x="25409237" y="14852289"/>
                </a:cubicBezTo>
                <a:cubicBezTo>
                  <a:pt x="25409237" y="15571665"/>
                  <a:pt x="26006265" y="16154833"/>
                  <a:pt x="26742737" y="16154833"/>
                </a:cubicBezTo>
                <a:cubicBezTo>
                  <a:pt x="27479209" y="16154833"/>
                  <a:pt x="28076237" y="15571665"/>
                  <a:pt x="28076237" y="14852289"/>
                </a:cubicBezTo>
                <a:cubicBezTo>
                  <a:pt x="28076237" y="14132915"/>
                  <a:pt x="27479209" y="13549745"/>
                  <a:pt x="26742737" y="13549745"/>
                </a:cubicBezTo>
                <a:close/>
                <a:moveTo>
                  <a:pt x="0" y="0"/>
                </a:moveTo>
                <a:lnTo>
                  <a:pt x="59832636" y="0"/>
                </a:lnTo>
                <a:lnTo>
                  <a:pt x="59832636" y="36680505"/>
                </a:lnTo>
                <a:lnTo>
                  <a:pt x="0" y="36680505"/>
                </a:lnTo>
                <a:close/>
              </a:path>
            </a:pathLst>
          </a:cu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5477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18125 C 5E-6 0.35393 0.04805 0.49583 0.10717 0.49583 C 0.17657 0.49583 0.2017 0.33842 0.21237 0.24444 L 0.22318 0.11759 C 0.23386 0.02407 0.26055 -0.13195 0.33907 -0.13195 C 0.38907 -0.13195 0.44636 0.0081 0.44636 0.18125 C 0.44636 0.35393 0.38907 0.49583 0.33907 0.49583 C 0.26055 0.49583 0.23386 0.33842 0.22318 0.24444 L 0.21237 0.11759 C 0.2017 0.02407 0.17657 -0.13195 0.10717 -0.13195 C 0.04805 -0.13195 5E-6 0.0081 5E-6 0.18125 Z " pathEditMode="relative" rAng="0" ptsTypes="AAAAAAAAAAA">
                                      <p:cBhvr>
                                        <p:cTn id="6" dur="6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18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A clock face with numbers&#10;&#10;Description automatically generated">
            <a:extLst>
              <a:ext uri="{FF2B5EF4-FFF2-40B4-BE49-F238E27FC236}">
                <a16:creationId xmlns:a16="http://schemas.microsoft.com/office/drawing/2014/main" id="{2DC8C7D7-4445-F05C-68F8-7EE4C8BE74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466" y="643466"/>
            <a:ext cx="5571067" cy="5571067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5F1FFAED-B6CF-55AB-3D43-0DD821B9815B}"/>
              </a:ext>
            </a:extLst>
          </p:cNvPr>
          <p:cNvSpPr/>
          <p:nvPr/>
        </p:nvSpPr>
        <p:spPr>
          <a:xfrm>
            <a:off x="6012069" y="3359895"/>
            <a:ext cx="167859" cy="13820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4259E7D3-EF5D-CF48-11F7-30BFF5DFA17A}"/>
              </a:ext>
            </a:extLst>
          </p:cNvPr>
          <p:cNvSpPr/>
          <p:nvPr/>
        </p:nvSpPr>
        <p:spPr>
          <a:xfrm rot="7290659">
            <a:off x="5115842" y="3944199"/>
            <a:ext cx="1303144" cy="168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0CDEC76D-6A21-6DD8-9B27-52DF60D24BC8}"/>
              </a:ext>
            </a:extLst>
          </p:cNvPr>
          <p:cNvSpPr/>
          <p:nvPr/>
        </p:nvSpPr>
        <p:spPr>
          <a:xfrm rot="16200000">
            <a:off x="5189686" y="2368692"/>
            <a:ext cx="1813586" cy="168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252799-0E80-D942-545B-4538610BE7FE}"/>
              </a:ext>
            </a:extLst>
          </p:cNvPr>
          <p:cNvSpPr txBox="1"/>
          <p:nvPr/>
        </p:nvSpPr>
        <p:spPr>
          <a:xfrm>
            <a:off x="4169621" y="205582"/>
            <a:ext cx="3684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/>
              <a:t>It’s seven o’clock</a:t>
            </a:r>
          </a:p>
        </p:txBody>
      </p:sp>
    </p:spTree>
    <p:extLst>
      <p:ext uri="{BB962C8B-B14F-4D97-AF65-F5344CB8AC3E}">
        <p14:creationId xmlns:p14="http://schemas.microsoft.com/office/powerpoint/2010/main" val="1265462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A clock face with numbers&#10;&#10;Description automatically generated">
            <a:extLst>
              <a:ext uri="{FF2B5EF4-FFF2-40B4-BE49-F238E27FC236}">
                <a16:creationId xmlns:a16="http://schemas.microsoft.com/office/drawing/2014/main" id="{2DC8C7D7-4445-F05C-68F8-7EE4C8BE74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466" y="643466"/>
            <a:ext cx="5571067" cy="5571067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5F1FFAED-B6CF-55AB-3D43-0DD821B9815B}"/>
              </a:ext>
            </a:extLst>
          </p:cNvPr>
          <p:cNvSpPr/>
          <p:nvPr/>
        </p:nvSpPr>
        <p:spPr>
          <a:xfrm>
            <a:off x="6012069" y="3359895"/>
            <a:ext cx="167859" cy="13820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4259E7D3-EF5D-CF48-11F7-30BFF5DFA17A}"/>
              </a:ext>
            </a:extLst>
          </p:cNvPr>
          <p:cNvSpPr/>
          <p:nvPr/>
        </p:nvSpPr>
        <p:spPr>
          <a:xfrm rot="5400000">
            <a:off x="5444425" y="4051233"/>
            <a:ext cx="1303144" cy="168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0CDEC76D-6A21-6DD8-9B27-52DF60D24BC8}"/>
              </a:ext>
            </a:extLst>
          </p:cNvPr>
          <p:cNvSpPr/>
          <p:nvPr/>
        </p:nvSpPr>
        <p:spPr>
          <a:xfrm rot="16200000">
            <a:off x="5189686" y="2368692"/>
            <a:ext cx="1813586" cy="168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1132A2D2-CD11-714B-D42B-3D6989531E1F}"/>
              </a:ext>
            </a:extLst>
          </p:cNvPr>
          <p:cNvSpPr/>
          <p:nvPr/>
        </p:nvSpPr>
        <p:spPr>
          <a:xfrm>
            <a:off x="-23904731" y="-13553038"/>
            <a:ext cx="59832636" cy="36680505"/>
          </a:xfrm>
          <a:custGeom>
            <a:avLst/>
            <a:gdLst>
              <a:gd name="connsiteX0" fmla="*/ 26742737 w 59832636"/>
              <a:gd name="connsiteY0" fmla="*/ 13549745 h 36680505"/>
              <a:gd name="connsiteX1" fmla="*/ 25409237 w 59832636"/>
              <a:gd name="connsiteY1" fmla="*/ 14852289 h 36680505"/>
              <a:gd name="connsiteX2" fmla="*/ 26742737 w 59832636"/>
              <a:gd name="connsiteY2" fmla="*/ 16154833 h 36680505"/>
              <a:gd name="connsiteX3" fmla="*/ 28076237 w 59832636"/>
              <a:gd name="connsiteY3" fmla="*/ 14852289 h 36680505"/>
              <a:gd name="connsiteX4" fmla="*/ 26742737 w 59832636"/>
              <a:gd name="connsiteY4" fmla="*/ 13549745 h 36680505"/>
              <a:gd name="connsiteX5" fmla="*/ 0 w 59832636"/>
              <a:gd name="connsiteY5" fmla="*/ 0 h 36680505"/>
              <a:gd name="connsiteX6" fmla="*/ 59832636 w 59832636"/>
              <a:gd name="connsiteY6" fmla="*/ 0 h 36680505"/>
              <a:gd name="connsiteX7" fmla="*/ 59832636 w 59832636"/>
              <a:gd name="connsiteY7" fmla="*/ 36680505 h 36680505"/>
              <a:gd name="connsiteX8" fmla="*/ 0 w 59832636"/>
              <a:gd name="connsiteY8" fmla="*/ 36680505 h 36680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832636" h="36680505">
                <a:moveTo>
                  <a:pt x="26742737" y="13549745"/>
                </a:moveTo>
                <a:cubicBezTo>
                  <a:pt x="26006265" y="13549745"/>
                  <a:pt x="25409237" y="14132915"/>
                  <a:pt x="25409237" y="14852289"/>
                </a:cubicBezTo>
                <a:cubicBezTo>
                  <a:pt x="25409237" y="15571665"/>
                  <a:pt x="26006265" y="16154833"/>
                  <a:pt x="26742737" y="16154833"/>
                </a:cubicBezTo>
                <a:cubicBezTo>
                  <a:pt x="27479209" y="16154833"/>
                  <a:pt x="28076237" y="15571665"/>
                  <a:pt x="28076237" y="14852289"/>
                </a:cubicBezTo>
                <a:cubicBezTo>
                  <a:pt x="28076237" y="14132915"/>
                  <a:pt x="27479209" y="13549745"/>
                  <a:pt x="26742737" y="13549745"/>
                </a:cubicBezTo>
                <a:close/>
                <a:moveTo>
                  <a:pt x="0" y="0"/>
                </a:moveTo>
                <a:lnTo>
                  <a:pt x="59832636" y="0"/>
                </a:lnTo>
                <a:lnTo>
                  <a:pt x="59832636" y="36680505"/>
                </a:lnTo>
                <a:lnTo>
                  <a:pt x="0" y="36680505"/>
                </a:lnTo>
                <a:close/>
              </a:path>
            </a:pathLst>
          </a:cu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514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0.13997 3.33333E-6 C 0.20273 3.33333E-6 0.28008 0.29259 0.28008 0.53009 L 0.28008 1.06088 " pathEditMode="relative" rAng="0" ptsTypes="AAAA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97" y="53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A clock face with numbers&#10;&#10;Description automatically generated">
            <a:extLst>
              <a:ext uri="{FF2B5EF4-FFF2-40B4-BE49-F238E27FC236}">
                <a16:creationId xmlns:a16="http://schemas.microsoft.com/office/drawing/2014/main" id="{2DC8C7D7-4445-F05C-68F8-7EE4C8BE74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466" y="643466"/>
            <a:ext cx="5571067" cy="5571067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5F1FFAED-B6CF-55AB-3D43-0DD821B9815B}"/>
              </a:ext>
            </a:extLst>
          </p:cNvPr>
          <p:cNvSpPr/>
          <p:nvPr/>
        </p:nvSpPr>
        <p:spPr>
          <a:xfrm>
            <a:off x="6012069" y="3359895"/>
            <a:ext cx="167859" cy="13820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4259E7D3-EF5D-CF48-11F7-30BFF5DFA17A}"/>
              </a:ext>
            </a:extLst>
          </p:cNvPr>
          <p:cNvSpPr/>
          <p:nvPr/>
        </p:nvSpPr>
        <p:spPr>
          <a:xfrm rot="5400000">
            <a:off x="5444425" y="4051233"/>
            <a:ext cx="1303144" cy="168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0CDEC76D-6A21-6DD8-9B27-52DF60D24BC8}"/>
              </a:ext>
            </a:extLst>
          </p:cNvPr>
          <p:cNvSpPr/>
          <p:nvPr/>
        </p:nvSpPr>
        <p:spPr>
          <a:xfrm rot="16200000">
            <a:off x="5189686" y="2368692"/>
            <a:ext cx="1813586" cy="168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4C28A1-5ADA-FE77-A6CC-0D6E05391C30}"/>
              </a:ext>
            </a:extLst>
          </p:cNvPr>
          <p:cNvSpPr txBox="1"/>
          <p:nvPr/>
        </p:nvSpPr>
        <p:spPr>
          <a:xfrm>
            <a:off x="3997957" y="269043"/>
            <a:ext cx="4196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/>
              <a:t>It’s 6 o’clock</a:t>
            </a:r>
          </a:p>
        </p:txBody>
      </p:sp>
    </p:spTree>
    <p:extLst>
      <p:ext uri="{BB962C8B-B14F-4D97-AF65-F5344CB8AC3E}">
        <p14:creationId xmlns:p14="http://schemas.microsoft.com/office/powerpoint/2010/main" val="503572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17</Words>
  <Application>Microsoft Office PowerPoint</Application>
  <PresentationFormat>Widescreen</PresentationFormat>
  <Paragraphs>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Spotlight Challenge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Spotlight Challenge</dc:title>
  <dc:creator>Thaddeus Bligh</dc:creator>
  <cp:lastModifiedBy>Thaddeus Bligh</cp:lastModifiedBy>
  <cp:revision>1</cp:revision>
  <dcterms:created xsi:type="dcterms:W3CDTF">2023-11-25T09:32:34Z</dcterms:created>
  <dcterms:modified xsi:type="dcterms:W3CDTF">2023-11-27T00:37:21Z</dcterms:modified>
</cp:coreProperties>
</file>