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01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14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51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50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4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19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7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55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76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03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3FFD2-FA71-4E18-B811-CB184792E070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BA0D-B437-4680-B72B-BE39F9B36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11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8.xml"/><Relationship Id="rId18" Type="http://schemas.openxmlformats.org/officeDocument/2006/relationships/slide" Target="slide9.xml"/><Relationship Id="rId3" Type="http://schemas.openxmlformats.org/officeDocument/2006/relationships/slide" Target="slide19.xml"/><Relationship Id="rId21" Type="http://schemas.openxmlformats.org/officeDocument/2006/relationships/slide" Target="slide18.xml"/><Relationship Id="rId7" Type="http://schemas.openxmlformats.org/officeDocument/2006/relationships/slide" Target="slide11.xml"/><Relationship Id="rId12" Type="http://schemas.openxmlformats.org/officeDocument/2006/relationships/slide" Target="slide12.xml"/><Relationship Id="rId17" Type="http://schemas.openxmlformats.org/officeDocument/2006/relationships/slide" Target="slide13.xml"/><Relationship Id="rId25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slide" Target="slide17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11" Type="http://schemas.openxmlformats.org/officeDocument/2006/relationships/slide" Target="slide16.xml"/><Relationship Id="rId24" Type="http://schemas.openxmlformats.org/officeDocument/2006/relationships/slide" Target="slide6.xml"/><Relationship Id="rId5" Type="http://schemas.microsoft.com/office/2007/relationships/hdphoto" Target="../media/hdphoto2.wdp"/><Relationship Id="rId15" Type="http://schemas.openxmlformats.org/officeDocument/2006/relationships/slide" Target="slide21.xml"/><Relationship Id="rId23" Type="http://schemas.openxmlformats.org/officeDocument/2006/relationships/slide" Target="slide10.xml"/><Relationship Id="rId10" Type="http://schemas.openxmlformats.org/officeDocument/2006/relationships/slide" Target="slide20.xml"/><Relationship Id="rId19" Type="http://schemas.openxmlformats.org/officeDocument/2006/relationships/slide" Target="slide5.xml"/><Relationship Id="rId4" Type="http://schemas.openxmlformats.org/officeDocument/2006/relationships/image" Target="../media/image5.png"/><Relationship Id="rId9" Type="http://schemas.openxmlformats.org/officeDocument/2006/relationships/slide" Target="slide3.xml"/><Relationship Id="rId14" Type="http://schemas.openxmlformats.org/officeDocument/2006/relationships/slide" Target="slide4.xml"/><Relationship Id="rId22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993" y="1308115"/>
            <a:ext cx="9144000" cy="4708129"/>
          </a:xfrm>
        </p:spPr>
        <p:txBody>
          <a:bodyPr>
            <a:noAutofit/>
          </a:bodyPr>
          <a:lstStyle/>
          <a:p>
            <a:r>
              <a:rPr lang="en-GB" sz="16000" b="1" dirty="0" smtClean="0">
                <a:ln w="38100">
                  <a:solidFill>
                    <a:srgbClr val="008080"/>
                  </a:solidFill>
                  <a:prstDash val="solid"/>
                </a:ln>
                <a:solidFill>
                  <a:srgbClr val="00808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picy burger" pitchFamily="2" charset="0"/>
              </a:rPr>
              <a:t>Easter Jeopardy</a:t>
            </a:r>
            <a:endParaRPr lang="en-GB" sz="16000" b="1" dirty="0">
              <a:ln w="38100">
                <a:solidFill>
                  <a:srgbClr val="008080"/>
                </a:solidFill>
                <a:prstDash val="solid"/>
              </a:ln>
              <a:solidFill>
                <a:srgbClr val="00808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picy burger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/>
          <a:stretch/>
        </p:blipFill>
        <p:spPr>
          <a:xfrm rot="5400000">
            <a:off x="-680061" y="383199"/>
            <a:ext cx="4985694" cy="3795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5" b="49053"/>
          <a:stretch/>
        </p:blipFill>
        <p:spPr>
          <a:xfrm rot="5400000">
            <a:off x="8304964" y="2848588"/>
            <a:ext cx="3432439" cy="4816547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479993" y="1277647"/>
            <a:ext cx="9144000" cy="4582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picy burger" pitchFamily="2" charset="0"/>
              </a:rPr>
              <a:t>Easter Jeopardy</a:t>
            </a:r>
            <a:endParaRPr lang="en-GB" sz="16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picy burger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85940" y="-5036539"/>
            <a:ext cx="10180774" cy="4758083"/>
            <a:chOff x="1085940" y="-5036539"/>
            <a:chExt cx="10180774" cy="475808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3900" b="90200" l="28000" r="6426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51" t="64074" r="36420" b="12407"/>
            <a:stretch/>
          </p:blipFill>
          <p:spPr>
            <a:xfrm>
              <a:off x="5715562" y="-2449286"/>
              <a:ext cx="1785058" cy="188918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2800" b="69400" l="69200" r="100000">
                          <a14:foregroundMark x1="79200" y1="40600" x2="87333" y2="38100"/>
                          <a14:foregroundMark x1="90533" y1="51900" x2="94267" y2="54400"/>
                          <a14:foregroundMark x1="81867" y1="40600" x2="84133" y2="39800"/>
                          <a14:foregroundMark x1="78667" y1="67200" x2="78667" y2="67200"/>
                          <a14:foregroundMark x1="78267" y1="65000" x2="79200" y2="669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874" t="31296" b="29630"/>
            <a:stretch/>
          </p:blipFill>
          <p:spPr>
            <a:xfrm rot="1285694">
              <a:off x="9194066" y="-3778707"/>
              <a:ext cx="2072648" cy="316425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500" b="66700" l="0" r="26267">
                          <a14:foregroundMark x1="6000" y1="44800" x2="10667" y2="43300"/>
                          <a14:foregroundMark x1="6533" y1="58100" x2="17067" y2="637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3" t="35844" r="70792" b="31307"/>
            <a:stretch/>
          </p:blipFill>
          <p:spPr>
            <a:xfrm rot="19333050">
              <a:off x="1085940" y="-3433984"/>
              <a:ext cx="1988844" cy="315552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2800" b="69400" l="69200" r="100000">
                          <a14:foregroundMark x1="79200" y1="40600" x2="87333" y2="38100"/>
                          <a14:foregroundMark x1="90533" y1="51900" x2="94267" y2="54400"/>
                          <a14:foregroundMark x1="81867" y1="40600" x2="84133" y2="39800"/>
                          <a14:foregroundMark x1="78667" y1="67200" x2="78667" y2="67200"/>
                          <a14:foregroundMark x1="78267" y1="65000" x2="79200" y2="669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874" t="31296" b="29630"/>
            <a:stretch/>
          </p:blipFill>
          <p:spPr>
            <a:xfrm rot="19227852" flipH="1" flipV="1">
              <a:off x="2940252" y="-4793320"/>
              <a:ext cx="2516135" cy="3841310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2800" b="69400" l="69200" r="100000">
                          <a14:foregroundMark x1="79200" y1="40600" x2="87333" y2="38100"/>
                          <a14:foregroundMark x1="90533" y1="51900" x2="94267" y2="54400"/>
                          <a14:foregroundMark x1="81867" y1="40600" x2="84133" y2="39800"/>
                          <a14:foregroundMark x1="78667" y1="67200" x2="78667" y2="67200"/>
                          <a14:foregroundMark x1="78267" y1="65000" x2="79200" y2="669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874" t="31296" b="29630"/>
            <a:stretch/>
          </p:blipFill>
          <p:spPr>
            <a:xfrm rot="3486357">
              <a:off x="6422767" y="-5746519"/>
              <a:ext cx="2696107" cy="41160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990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5.55112E-17 L -0.00378 1.8351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917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2 - £400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3 - £100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18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3 - £200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3 - £300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39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3 - £400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0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4 - £100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2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4 - £200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65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4 - £300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61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4 - £400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64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5 - £100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7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23" name="Picture 22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9276598" y="839615"/>
            <a:ext cx="979541" cy="1329376"/>
          </a:xfrm>
          <a:prstGeom prst="rect">
            <a:avLst/>
          </a:prstGeom>
        </p:spPr>
      </p:pic>
      <p:pic>
        <p:nvPicPr>
          <p:cNvPr id="34" name="Picture 33">
            <a:hlinkClick r:id="rId6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7348845" y="839615"/>
            <a:ext cx="979541" cy="1329376"/>
          </a:xfrm>
          <a:prstGeom prst="rect">
            <a:avLst/>
          </a:prstGeom>
        </p:spPr>
      </p:pic>
      <p:pic>
        <p:nvPicPr>
          <p:cNvPr id="35" name="Picture 34">
            <a:hlinkClick r:id="rId7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5421092" y="839615"/>
            <a:ext cx="979541" cy="1329376"/>
          </a:xfrm>
          <a:prstGeom prst="rect">
            <a:avLst/>
          </a:prstGeom>
        </p:spPr>
      </p:pic>
      <p:pic>
        <p:nvPicPr>
          <p:cNvPr id="36" name="Picture 35">
            <a:hlinkClick r:id="rId8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3493339" y="839615"/>
            <a:ext cx="979541" cy="1329376"/>
          </a:xfrm>
          <a:prstGeom prst="rect">
            <a:avLst/>
          </a:prstGeom>
        </p:spPr>
      </p:pic>
      <p:pic>
        <p:nvPicPr>
          <p:cNvPr id="37" name="Picture 36">
            <a:hlinkClick r:id="rId9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1524391" y="844949"/>
            <a:ext cx="979541" cy="1329376"/>
          </a:xfrm>
          <a:prstGeom prst="rect">
            <a:avLst/>
          </a:prstGeom>
        </p:spPr>
      </p:pic>
      <p:pic>
        <p:nvPicPr>
          <p:cNvPr id="38" name="Picture 37">
            <a:hlinkClick r:id="rId10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9276598" y="2328255"/>
            <a:ext cx="979541" cy="1329376"/>
          </a:xfrm>
          <a:prstGeom prst="rect">
            <a:avLst/>
          </a:prstGeom>
        </p:spPr>
      </p:pic>
      <p:pic>
        <p:nvPicPr>
          <p:cNvPr id="39" name="Picture 38">
            <a:hlinkClick r:id="rId11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7348845" y="2328255"/>
            <a:ext cx="979541" cy="1329376"/>
          </a:xfrm>
          <a:prstGeom prst="rect">
            <a:avLst/>
          </a:prstGeom>
        </p:spPr>
      </p:pic>
      <p:pic>
        <p:nvPicPr>
          <p:cNvPr id="40" name="Picture 39">
            <a:hlinkClick r:id="rId12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5421092" y="2328255"/>
            <a:ext cx="979541" cy="1329376"/>
          </a:xfrm>
          <a:prstGeom prst="rect">
            <a:avLst/>
          </a:prstGeom>
        </p:spPr>
      </p:pic>
      <p:pic>
        <p:nvPicPr>
          <p:cNvPr id="41" name="Picture 40">
            <a:hlinkClick r:id="rId13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3493339" y="2328255"/>
            <a:ext cx="979541" cy="1329376"/>
          </a:xfrm>
          <a:prstGeom prst="rect">
            <a:avLst/>
          </a:prstGeom>
        </p:spPr>
      </p:pic>
      <p:pic>
        <p:nvPicPr>
          <p:cNvPr id="42" name="Picture 41">
            <a:hlinkClick r:id="rId14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1524391" y="2333589"/>
            <a:ext cx="979541" cy="1329376"/>
          </a:xfrm>
          <a:prstGeom prst="rect">
            <a:avLst/>
          </a:prstGeom>
        </p:spPr>
      </p:pic>
      <p:pic>
        <p:nvPicPr>
          <p:cNvPr id="43" name="Picture 42">
            <a:hlinkClick r:id="rId15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9276598" y="3821878"/>
            <a:ext cx="979541" cy="1329376"/>
          </a:xfrm>
          <a:prstGeom prst="rect">
            <a:avLst/>
          </a:prstGeom>
        </p:spPr>
      </p:pic>
      <p:pic>
        <p:nvPicPr>
          <p:cNvPr id="44" name="Picture 43">
            <a:hlinkClick r:id="rId16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7348845" y="3821878"/>
            <a:ext cx="979541" cy="1329376"/>
          </a:xfrm>
          <a:prstGeom prst="rect">
            <a:avLst/>
          </a:prstGeom>
        </p:spPr>
      </p:pic>
      <p:pic>
        <p:nvPicPr>
          <p:cNvPr id="45" name="Picture 44">
            <a:hlinkClick r:id="rId17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5421092" y="3821878"/>
            <a:ext cx="979541" cy="1329376"/>
          </a:xfrm>
          <a:prstGeom prst="rect">
            <a:avLst/>
          </a:prstGeom>
        </p:spPr>
      </p:pic>
      <p:pic>
        <p:nvPicPr>
          <p:cNvPr id="46" name="Picture 45">
            <a:hlinkClick r:id="rId18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3493339" y="3821878"/>
            <a:ext cx="979541" cy="1329376"/>
          </a:xfrm>
          <a:prstGeom prst="rect">
            <a:avLst/>
          </a:prstGeom>
        </p:spPr>
      </p:pic>
      <p:pic>
        <p:nvPicPr>
          <p:cNvPr id="47" name="Picture 46">
            <a:hlinkClick r:id="rId19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1524391" y="3827212"/>
            <a:ext cx="979541" cy="1329376"/>
          </a:xfrm>
          <a:prstGeom prst="rect">
            <a:avLst/>
          </a:prstGeom>
        </p:spPr>
      </p:pic>
      <p:pic>
        <p:nvPicPr>
          <p:cNvPr id="48" name="Picture 47">
            <a:hlinkClick r:id="rId20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9276598" y="5310167"/>
            <a:ext cx="979541" cy="1329376"/>
          </a:xfrm>
          <a:prstGeom prst="rect">
            <a:avLst/>
          </a:prstGeom>
        </p:spPr>
      </p:pic>
      <p:pic>
        <p:nvPicPr>
          <p:cNvPr id="49" name="Picture 48">
            <a:hlinkClick r:id="rId21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7348845" y="5310167"/>
            <a:ext cx="979541" cy="1329376"/>
          </a:xfrm>
          <a:prstGeom prst="rect">
            <a:avLst/>
          </a:prstGeom>
        </p:spPr>
      </p:pic>
      <p:pic>
        <p:nvPicPr>
          <p:cNvPr id="50" name="Picture 49">
            <a:hlinkClick r:id="rId22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5421092" y="5310167"/>
            <a:ext cx="979541" cy="1329376"/>
          </a:xfrm>
          <a:prstGeom prst="rect">
            <a:avLst/>
          </a:prstGeom>
        </p:spPr>
      </p:pic>
      <p:pic>
        <p:nvPicPr>
          <p:cNvPr id="51" name="Picture 50">
            <a:hlinkClick r:id="rId23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3493339" y="5310167"/>
            <a:ext cx="979541" cy="1329376"/>
          </a:xfrm>
          <a:prstGeom prst="rect">
            <a:avLst/>
          </a:prstGeom>
        </p:spPr>
      </p:pic>
      <p:pic>
        <p:nvPicPr>
          <p:cNvPr id="52" name="Picture 51">
            <a:hlinkClick r:id="rId24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95" b="50811" l="5541" r="37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95" t="20201" r="69665" b="51651"/>
          <a:stretch/>
        </p:blipFill>
        <p:spPr>
          <a:xfrm>
            <a:off x="1524391" y="5315501"/>
            <a:ext cx="979541" cy="1329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2454" y="98065"/>
            <a:ext cx="2088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picy burger" pitchFamily="2" charset="0"/>
              </a:rPr>
              <a:t>TOPIC 1</a:t>
            </a:r>
            <a:endParaRPr lang="en-GB" sz="36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Spicy burger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62415" y="104455"/>
            <a:ext cx="2078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picy burger" pitchFamily="2" charset="0"/>
              </a:rPr>
              <a:t>TOPIC 2</a:t>
            </a:r>
            <a:endParaRPr lang="en-GB" sz="36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Spicy burger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50573" y="104454"/>
            <a:ext cx="1976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picy burger" pitchFamily="2" charset="0"/>
              </a:rPr>
              <a:t>TOPIC 3</a:t>
            </a:r>
            <a:endParaRPr lang="en-GB" sz="36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Spicy burger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36604" y="104454"/>
            <a:ext cx="2096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picy burger" pitchFamily="2" charset="0"/>
              </a:rPr>
              <a:t>TOPIC 4</a:t>
            </a:r>
            <a:endParaRPr lang="en-GB" sz="36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Spicy burger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22635" y="98065"/>
            <a:ext cx="2134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picy burger" pitchFamily="2" charset="0"/>
              </a:rPr>
              <a:t>TOPIC 5</a:t>
            </a:r>
            <a:endParaRPr lang="en-GB" sz="36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Spicy burger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492818" y="1119582"/>
            <a:ext cx="1558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picy burger" pitchFamily="2" charset="0"/>
              </a:rPr>
              <a:t>£100</a:t>
            </a:r>
            <a:endParaRPr lang="en-GB" sz="44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Spicy burger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489400" y="2608221"/>
            <a:ext cx="1558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picy burger" pitchFamily="2" charset="0"/>
              </a:rPr>
              <a:t>£200</a:t>
            </a:r>
            <a:endParaRPr lang="en-GB" sz="44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Spicy burger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489400" y="4096860"/>
            <a:ext cx="1558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picy burger" pitchFamily="2" charset="0"/>
              </a:rPr>
              <a:t>£300</a:t>
            </a:r>
            <a:endParaRPr lang="en-GB" sz="44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Spicy burger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489399" y="5585499"/>
            <a:ext cx="1558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picy burger" pitchFamily="2" charset="0"/>
              </a:rPr>
              <a:t>£400</a:t>
            </a:r>
            <a:endParaRPr lang="en-GB" sz="44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Spicy burger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1516382" y="839615"/>
            <a:ext cx="1001901" cy="1474412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1516382" y="2314027"/>
            <a:ext cx="1001901" cy="147441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1495784" y="3825496"/>
            <a:ext cx="1001901" cy="147441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1504968" y="5303310"/>
            <a:ext cx="1001901" cy="1474412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3482158" y="839615"/>
            <a:ext cx="1001901" cy="1474412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3482158" y="2309924"/>
            <a:ext cx="1001901" cy="1474412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3470979" y="3822977"/>
            <a:ext cx="1001901" cy="1474412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3470979" y="5323242"/>
            <a:ext cx="1001901" cy="1474412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5409913" y="839615"/>
            <a:ext cx="1001901" cy="1474412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5411862" y="2349221"/>
            <a:ext cx="1001901" cy="1474412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5414018" y="3837551"/>
            <a:ext cx="1001901" cy="1474412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5406375" y="5325441"/>
            <a:ext cx="1001901" cy="147441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7360026" y="835512"/>
            <a:ext cx="1001901" cy="14744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7360026" y="2337685"/>
            <a:ext cx="1001901" cy="1474412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7341566" y="3812097"/>
            <a:ext cx="1001901" cy="1474412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7339340" y="5310167"/>
            <a:ext cx="1001901" cy="1474412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9264662" y="849045"/>
            <a:ext cx="1001901" cy="1474412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9271270" y="2342576"/>
            <a:ext cx="1001901" cy="1474412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9274372" y="3845537"/>
            <a:ext cx="1001901" cy="1474412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25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892" b="90946" l="8919" r="30811">
                        <a14:foregroundMark x1="18514" y1="88919" x2="18514" y2="889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90" t="59248" r="69567" b="9784"/>
          <a:stretch/>
        </p:blipFill>
        <p:spPr>
          <a:xfrm>
            <a:off x="9271269" y="5297389"/>
            <a:ext cx="1001901" cy="147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0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5 - £200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2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5 - £300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0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5 - £400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53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1 - £100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4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1 - £200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1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1 - £300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36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1 - £400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16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2 - £100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64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2 - £200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19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>
            <a:off x="-486326" y="2622708"/>
            <a:ext cx="4657822" cy="3812762"/>
          </a:xfrm>
          <a:prstGeom prst="rect">
            <a:avLst/>
          </a:prstGeom>
        </p:spPr>
      </p:pic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2" r="40530" b="-201"/>
          <a:stretch/>
        </p:blipFill>
        <p:spPr>
          <a:xfrm rot="5400000" flipH="1" flipV="1">
            <a:off x="8145935" y="2709150"/>
            <a:ext cx="4657822" cy="36398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86666" y="1435395"/>
            <a:ext cx="10324214" cy="429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861" y="346378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535" y="205182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TOPIC 2 - £300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861" y="5447603"/>
            <a:ext cx="8367824" cy="13184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House Easter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7535" y="5323747"/>
            <a:ext cx="8367824" cy="1318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chemeClr val="tx1"/>
                </a:solidFill>
                <a:latin typeface="Spicy burger" pitchFamily="2" charset="0"/>
              </a:rPr>
              <a:t>ANSWER HERE</a:t>
            </a:r>
            <a:endParaRPr lang="en-GB" sz="7200" dirty="0">
              <a:solidFill>
                <a:schemeClr val="tx1"/>
              </a:solidFill>
              <a:latin typeface="Spicy burg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2501" y="3032616"/>
            <a:ext cx="667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picy burger" pitchFamily="2" charset="0"/>
              </a:rPr>
              <a:t>QUESTION HERE</a:t>
            </a:r>
            <a:endParaRPr lang="en-GB" sz="5400" dirty="0">
              <a:latin typeface="Spicy burg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0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202</Words>
  <Application>Microsoft Office PowerPoint</Application>
  <PresentationFormat>Widescreen</PresentationFormat>
  <Paragraphs>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House Easter</vt:lpstr>
      <vt:lpstr>Spicy Burger</vt:lpstr>
      <vt:lpstr>Office Theme</vt:lpstr>
      <vt:lpstr>Easter Jeopardy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14</cp:revision>
  <dcterms:created xsi:type="dcterms:W3CDTF">2024-03-06T05:39:05Z</dcterms:created>
  <dcterms:modified xsi:type="dcterms:W3CDTF">2024-03-07T01:15:07Z</dcterms:modified>
</cp:coreProperties>
</file>